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301" r:id="rId3"/>
    <p:sldId id="285" r:id="rId4"/>
    <p:sldId id="291" r:id="rId5"/>
    <p:sldId id="287" r:id="rId6"/>
    <p:sldId id="302" r:id="rId7"/>
    <p:sldId id="264" r:id="rId8"/>
    <p:sldId id="297" r:id="rId9"/>
    <p:sldId id="298" r:id="rId10"/>
    <p:sldId id="299" r:id="rId11"/>
    <p:sldId id="300" r:id="rId12"/>
    <p:sldId id="290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8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FC3849-2250-487D-90F8-586FD72CDA7A}" v="33" dt="2021-02-01T09:03:12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44" y="7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eS Mozambico" userId="063593e21045008b" providerId="LiveId" clId="{CAFC3849-2250-487D-90F8-586FD72CDA7A}"/>
    <pc:docChg chg="undo custSel addSld modSld sldOrd">
      <pc:chgData name="ASeS Mozambico" userId="063593e21045008b" providerId="LiveId" clId="{CAFC3849-2250-487D-90F8-586FD72CDA7A}" dt="2021-02-01T09:15:23.842" v="1013" actId="1076"/>
      <pc:docMkLst>
        <pc:docMk/>
      </pc:docMkLst>
      <pc:sldChg chg="addSp delSp modSp mod">
        <pc:chgData name="ASeS Mozambico" userId="063593e21045008b" providerId="LiveId" clId="{CAFC3849-2250-487D-90F8-586FD72CDA7A}" dt="2021-02-01T09:03:49.878" v="947" actId="1076"/>
        <pc:sldMkLst>
          <pc:docMk/>
          <pc:sldMk cId="0" sldId="257"/>
        </pc:sldMkLst>
        <pc:spChg chg="del mod">
          <ac:chgData name="ASeS Mozambico" userId="063593e21045008b" providerId="LiveId" clId="{CAFC3849-2250-487D-90F8-586FD72CDA7A}" dt="2021-02-01T08:45:23.553" v="742" actId="478"/>
          <ac:spMkLst>
            <pc:docMk/>
            <pc:sldMk cId="0" sldId="257"/>
            <ac:spMk id="5" creationId="{DBA97560-8EA0-4891-AEAE-286EAC6C066F}"/>
          </ac:spMkLst>
        </pc:spChg>
        <pc:spChg chg="del">
          <ac:chgData name="ASeS Mozambico" userId="063593e21045008b" providerId="LiveId" clId="{CAFC3849-2250-487D-90F8-586FD72CDA7A}" dt="2021-02-01T08:46:16.874" v="752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ASeS Mozambico" userId="063593e21045008b" providerId="LiveId" clId="{CAFC3849-2250-487D-90F8-586FD72CDA7A}" dt="2021-02-01T08:46:28.510" v="754" actId="478"/>
          <ac:spMkLst>
            <pc:docMk/>
            <pc:sldMk cId="0" sldId="257"/>
            <ac:spMk id="8" creationId="{1B506270-2D96-4E4C-9A6B-21CCB23968B1}"/>
          </ac:spMkLst>
        </pc:spChg>
        <pc:spChg chg="del mod">
          <ac:chgData name="ASeS Mozambico" userId="063593e21045008b" providerId="LiveId" clId="{CAFC3849-2250-487D-90F8-586FD72CDA7A}" dt="2021-02-01T08:46:12.632" v="750" actId="478"/>
          <ac:spMkLst>
            <pc:docMk/>
            <pc:sldMk cId="0" sldId="257"/>
            <ac:spMk id="9" creationId="{67D4879D-ADA9-452A-8367-C8537FE8FB5D}"/>
          </ac:spMkLst>
        </pc:spChg>
        <pc:spChg chg="add mod">
          <ac:chgData name="ASeS Mozambico" userId="063593e21045008b" providerId="LiveId" clId="{CAFC3849-2250-487D-90F8-586FD72CDA7A}" dt="2021-02-01T08:56:13.855" v="903" actId="1076"/>
          <ac:spMkLst>
            <pc:docMk/>
            <pc:sldMk cId="0" sldId="257"/>
            <ac:spMk id="10" creationId="{1C2BB74A-25E1-4E13-B10C-7532F66B2832}"/>
          </ac:spMkLst>
        </pc:spChg>
        <pc:spChg chg="add mod">
          <ac:chgData name="ASeS Mozambico" userId="063593e21045008b" providerId="LiveId" clId="{CAFC3849-2250-487D-90F8-586FD72CDA7A}" dt="2021-02-01T08:57:22.441" v="920" actId="1076"/>
          <ac:spMkLst>
            <pc:docMk/>
            <pc:sldMk cId="0" sldId="257"/>
            <ac:spMk id="11" creationId="{9E957A53-12C4-4776-A7FD-234A2658A5BB}"/>
          </ac:spMkLst>
        </pc:spChg>
        <pc:spChg chg="mod">
          <ac:chgData name="ASeS Mozambico" userId="063593e21045008b" providerId="LiveId" clId="{CAFC3849-2250-487D-90F8-586FD72CDA7A}" dt="2021-02-01T08:44:53.386" v="734" actId="14100"/>
          <ac:spMkLst>
            <pc:docMk/>
            <pc:sldMk cId="0" sldId="257"/>
            <ac:spMk id="15" creationId="{CA26CABE-E1C1-4127-8449-DB018F92ABBD}"/>
          </ac:spMkLst>
        </pc:spChg>
        <pc:picChg chg="mod ord modCrop">
          <ac:chgData name="ASeS Mozambico" userId="063593e21045008b" providerId="LiveId" clId="{CAFC3849-2250-487D-90F8-586FD72CDA7A}" dt="2021-02-01T08:47:54.093" v="761" actId="732"/>
          <ac:picMkLst>
            <pc:docMk/>
            <pc:sldMk cId="0" sldId="257"/>
            <ac:picMk id="13" creationId="{C81DE35B-028B-4B97-89FC-F661F914015A}"/>
          </ac:picMkLst>
        </pc:picChg>
        <pc:picChg chg="mod">
          <ac:chgData name="ASeS Mozambico" userId="063593e21045008b" providerId="LiveId" clId="{CAFC3849-2250-487D-90F8-586FD72CDA7A}" dt="2021-02-01T09:03:49.878" v="947" actId="1076"/>
          <ac:picMkLst>
            <pc:docMk/>
            <pc:sldMk cId="0" sldId="257"/>
            <ac:picMk id="1027" creationId="{00000000-0000-0000-0000-000000000000}"/>
          </ac:picMkLst>
        </pc:picChg>
      </pc:sldChg>
      <pc:sldChg chg="modSp mod">
        <pc:chgData name="ASeS Mozambico" userId="063593e21045008b" providerId="LiveId" clId="{CAFC3849-2250-487D-90F8-586FD72CDA7A}" dt="2021-02-01T09:05:15.840" v="953" actId="255"/>
        <pc:sldMkLst>
          <pc:docMk/>
          <pc:sldMk cId="1132707585" sldId="264"/>
        </pc:sldMkLst>
        <pc:spChg chg="mod">
          <ac:chgData name="ASeS Mozambico" userId="063593e21045008b" providerId="LiveId" clId="{CAFC3849-2250-487D-90F8-586FD72CDA7A}" dt="2021-02-01T09:05:15.840" v="953" actId="255"/>
          <ac:spMkLst>
            <pc:docMk/>
            <pc:sldMk cId="1132707585" sldId="264"/>
            <ac:spMk id="19" creationId="{00000000-0000-0000-0000-000000000000}"/>
          </ac:spMkLst>
        </pc:spChg>
        <pc:spChg chg="mod">
          <ac:chgData name="ASeS Mozambico" userId="063593e21045008b" providerId="LiveId" clId="{CAFC3849-2250-487D-90F8-586FD72CDA7A}" dt="2021-02-01T08:38:35.794" v="693" actId="108"/>
          <ac:spMkLst>
            <pc:docMk/>
            <pc:sldMk cId="1132707585" sldId="264"/>
            <ac:spMk id="25" creationId="{A4D0E755-63FF-4A20-9E3C-993CB1DF4B0B}"/>
          </ac:spMkLst>
        </pc:spChg>
        <pc:spChg chg="mod">
          <ac:chgData name="ASeS Mozambico" userId="063593e21045008b" providerId="LiveId" clId="{CAFC3849-2250-487D-90F8-586FD72CDA7A}" dt="2021-02-01T08:39:32.894" v="702" actId="1076"/>
          <ac:spMkLst>
            <pc:docMk/>
            <pc:sldMk cId="1132707585" sldId="264"/>
            <ac:spMk id="33" creationId="{A4D0E755-63FF-4A20-9E3C-993CB1DF4B0B}"/>
          </ac:spMkLst>
        </pc:spChg>
        <pc:spChg chg="mod">
          <ac:chgData name="ASeS Mozambico" userId="063593e21045008b" providerId="LiveId" clId="{CAFC3849-2250-487D-90F8-586FD72CDA7A}" dt="2021-02-01T08:39:58.448" v="703" actId="1076"/>
          <ac:spMkLst>
            <pc:docMk/>
            <pc:sldMk cId="1132707585" sldId="264"/>
            <ac:spMk id="34" creationId="{A4D0E755-63FF-4A20-9E3C-993CB1DF4B0B}"/>
          </ac:spMkLst>
        </pc:spChg>
        <pc:spChg chg="mod">
          <ac:chgData name="ASeS Mozambico" userId="063593e21045008b" providerId="LiveId" clId="{CAFC3849-2250-487D-90F8-586FD72CDA7A}" dt="2021-02-01T08:40:03.300" v="704" actId="1076"/>
          <ac:spMkLst>
            <pc:docMk/>
            <pc:sldMk cId="1132707585" sldId="264"/>
            <ac:spMk id="35" creationId="{A4D0E755-63FF-4A20-9E3C-993CB1DF4B0B}"/>
          </ac:spMkLst>
        </pc:spChg>
        <pc:picChg chg="mod">
          <ac:chgData name="ASeS Mozambico" userId="063593e21045008b" providerId="LiveId" clId="{CAFC3849-2250-487D-90F8-586FD72CDA7A}" dt="2021-02-01T08:40:21.594" v="707" actId="1076"/>
          <ac:picMkLst>
            <pc:docMk/>
            <pc:sldMk cId="1132707585" sldId="264"/>
            <ac:picMk id="5" creationId="{00000000-0000-0000-0000-000000000000}"/>
          </ac:picMkLst>
        </pc:picChg>
        <pc:picChg chg="mod">
          <ac:chgData name="ASeS Mozambico" userId="063593e21045008b" providerId="LiveId" clId="{CAFC3849-2250-487D-90F8-586FD72CDA7A}" dt="2021-02-01T08:40:13.288" v="705" actId="1076"/>
          <ac:picMkLst>
            <pc:docMk/>
            <pc:sldMk cId="1132707585" sldId="264"/>
            <ac:picMk id="6" creationId="{00000000-0000-0000-0000-000000000000}"/>
          </ac:picMkLst>
        </pc:picChg>
        <pc:picChg chg="mod">
          <ac:chgData name="ASeS Mozambico" userId="063593e21045008b" providerId="LiveId" clId="{CAFC3849-2250-487D-90F8-586FD72CDA7A}" dt="2021-02-01T08:40:24.419" v="708" actId="1076"/>
          <ac:picMkLst>
            <pc:docMk/>
            <pc:sldMk cId="1132707585" sldId="264"/>
            <ac:picMk id="7" creationId="{00000000-0000-0000-0000-000000000000}"/>
          </ac:picMkLst>
        </pc:picChg>
        <pc:picChg chg="mod">
          <ac:chgData name="ASeS Mozambico" userId="063593e21045008b" providerId="LiveId" clId="{CAFC3849-2250-487D-90F8-586FD72CDA7A}" dt="2021-02-01T08:40:31.131" v="709" actId="1076"/>
          <ac:picMkLst>
            <pc:docMk/>
            <pc:sldMk cId="1132707585" sldId="264"/>
            <ac:picMk id="8" creationId="{00000000-0000-0000-0000-000000000000}"/>
          </ac:picMkLst>
        </pc:picChg>
      </pc:sldChg>
      <pc:sldChg chg="addSp delSp modSp add mod ord">
        <pc:chgData name="ASeS Mozambico" userId="063593e21045008b" providerId="LiveId" clId="{CAFC3849-2250-487D-90F8-586FD72CDA7A}" dt="2021-02-01T09:14:44.286" v="1009" actId="14100"/>
        <pc:sldMkLst>
          <pc:docMk/>
          <pc:sldMk cId="0" sldId="285"/>
        </pc:sldMkLst>
        <pc:spChg chg="del mod">
          <ac:chgData name="ASeS Mozambico" userId="063593e21045008b" providerId="LiveId" clId="{CAFC3849-2250-487D-90F8-586FD72CDA7A}" dt="2021-02-01T08:12:31.010" v="363" actId="478"/>
          <ac:spMkLst>
            <pc:docMk/>
            <pc:sldMk cId="0" sldId="285"/>
            <ac:spMk id="2" creationId="{00000000-0000-0000-0000-000000000000}"/>
          </ac:spMkLst>
        </pc:spChg>
        <pc:spChg chg="add del mod">
          <ac:chgData name="ASeS Mozambico" userId="063593e21045008b" providerId="LiveId" clId="{CAFC3849-2250-487D-90F8-586FD72CDA7A}" dt="2021-02-01T08:04:10.932" v="106" actId="478"/>
          <ac:spMkLst>
            <pc:docMk/>
            <pc:sldMk cId="0" sldId="285"/>
            <ac:spMk id="10" creationId="{454B74D2-F45A-4B95-8C3B-FAE514D9724A}"/>
          </ac:spMkLst>
        </pc:spChg>
        <pc:spChg chg="del mod">
          <ac:chgData name="ASeS Mozambico" userId="063593e21045008b" providerId="LiveId" clId="{CAFC3849-2250-487D-90F8-586FD72CDA7A}" dt="2021-02-01T08:06:52.996" v="301" actId="478"/>
          <ac:spMkLst>
            <pc:docMk/>
            <pc:sldMk cId="0" sldId="285"/>
            <ac:spMk id="11" creationId="{00000000-0000-0000-0000-000000000000}"/>
          </ac:spMkLst>
        </pc:spChg>
        <pc:spChg chg="add del mod ord">
          <ac:chgData name="ASeS Mozambico" userId="063593e21045008b" providerId="LiveId" clId="{CAFC3849-2250-487D-90F8-586FD72CDA7A}" dt="2021-02-01T08:03:11.100" v="66" actId="478"/>
          <ac:spMkLst>
            <pc:docMk/>
            <pc:sldMk cId="0" sldId="285"/>
            <ac:spMk id="13" creationId="{6FECBE1C-85D5-4935-A632-2C2FCFA18F0C}"/>
          </ac:spMkLst>
        </pc:spChg>
        <pc:spChg chg="add del mod">
          <ac:chgData name="ASeS Mozambico" userId="063593e21045008b" providerId="LiveId" clId="{CAFC3849-2250-487D-90F8-586FD72CDA7A}" dt="2021-02-01T07:56:54.304" v="15" actId="478"/>
          <ac:spMkLst>
            <pc:docMk/>
            <pc:sldMk cId="0" sldId="285"/>
            <ac:spMk id="14" creationId="{4F4BE86F-EBAD-456B-B22C-10231E2A27F8}"/>
          </ac:spMkLst>
        </pc:spChg>
        <pc:spChg chg="del mod">
          <ac:chgData name="ASeS Mozambico" userId="063593e21045008b" providerId="LiveId" clId="{CAFC3849-2250-487D-90F8-586FD72CDA7A}" dt="2021-02-01T08:05:22.587" v="120" actId="478"/>
          <ac:spMkLst>
            <pc:docMk/>
            <pc:sldMk cId="0" sldId="285"/>
            <ac:spMk id="16" creationId="{00000000-0000-0000-0000-000000000000}"/>
          </ac:spMkLst>
        </pc:spChg>
        <pc:spChg chg="add del mod">
          <ac:chgData name="ASeS Mozambico" userId="063593e21045008b" providerId="LiveId" clId="{CAFC3849-2250-487D-90F8-586FD72CDA7A}" dt="2021-02-01T08:45:09.699" v="739" actId="21"/>
          <ac:spMkLst>
            <pc:docMk/>
            <pc:sldMk cId="0" sldId="285"/>
            <ac:spMk id="20" creationId="{240746D0-B5F6-4E7E-92CC-F438DE988E60}"/>
          </ac:spMkLst>
        </pc:spChg>
        <pc:spChg chg="del">
          <ac:chgData name="ASeS Mozambico" userId="063593e21045008b" providerId="LiveId" clId="{CAFC3849-2250-487D-90F8-586FD72CDA7A}" dt="2021-02-01T08:05:04.553" v="113" actId="478"/>
          <ac:spMkLst>
            <pc:docMk/>
            <pc:sldMk cId="0" sldId="285"/>
            <ac:spMk id="21" creationId="{00000000-0000-0000-0000-000000000000}"/>
          </ac:spMkLst>
        </pc:spChg>
        <pc:spChg chg="del mod">
          <ac:chgData name="ASeS Mozambico" userId="063593e21045008b" providerId="LiveId" clId="{CAFC3849-2250-487D-90F8-586FD72CDA7A}" dt="2021-02-01T08:08:44.949" v="315"/>
          <ac:spMkLst>
            <pc:docMk/>
            <pc:sldMk cId="0" sldId="285"/>
            <ac:spMk id="22" creationId="{00000000-0000-0000-0000-000000000000}"/>
          </ac:spMkLst>
        </pc:spChg>
        <pc:spChg chg="add mod">
          <ac:chgData name="ASeS Mozambico" userId="063593e21045008b" providerId="LiveId" clId="{CAFC3849-2250-487D-90F8-586FD72CDA7A}" dt="2021-02-01T09:05:41.785" v="955" actId="2085"/>
          <ac:spMkLst>
            <pc:docMk/>
            <pc:sldMk cId="0" sldId="285"/>
            <ac:spMk id="23" creationId="{9755E3E6-582F-4328-A4F1-790207D10F6F}"/>
          </ac:spMkLst>
        </pc:spChg>
        <pc:spChg chg="add del">
          <ac:chgData name="ASeS Mozambico" userId="063593e21045008b" providerId="LiveId" clId="{CAFC3849-2250-487D-90F8-586FD72CDA7A}" dt="2021-02-01T08:08:05.577" v="308" actId="22"/>
          <ac:spMkLst>
            <pc:docMk/>
            <pc:sldMk cId="0" sldId="285"/>
            <ac:spMk id="25" creationId="{E237ED5A-487C-4664-9A74-724FA4ADB13E}"/>
          </ac:spMkLst>
        </pc:spChg>
        <pc:spChg chg="add del">
          <ac:chgData name="ASeS Mozambico" userId="063593e21045008b" providerId="LiveId" clId="{CAFC3849-2250-487D-90F8-586FD72CDA7A}" dt="2021-02-01T08:08:44.949" v="313" actId="478"/>
          <ac:spMkLst>
            <pc:docMk/>
            <pc:sldMk cId="0" sldId="285"/>
            <ac:spMk id="27" creationId="{0E4C68B0-270C-49FF-BBBA-3189FEF21196}"/>
          </ac:spMkLst>
        </pc:spChg>
        <pc:spChg chg="add mod">
          <ac:chgData name="ASeS Mozambico" userId="063593e21045008b" providerId="LiveId" clId="{CAFC3849-2250-487D-90F8-586FD72CDA7A}" dt="2021-02-01T09:07:33.731" v="966" actId="14100"/>
          <ac:spMkLst>
            <pc:docMk/>
            <pc:sldMk cId="0" sldId="285"/>
            <ac:spMk id="28" creationId="{DCD75EB8-5046-4570-A8AF-A41FC7261E18}"/>
          </ac:spMkLst>
        </pc:spChg>
        <pc:spChg chg="del mod ord">
          <ac:chgData name="ASeS Mozambico" userId="063593e21045008b" providerId="LiveId" clId="{CAFC3849-2250-487D-90F8-586FD72CDA7A}" dt="2021-02-01T08:03:19.511" v="68" actId="478"/>
          <ac:spMkLst>
            <pc:docMk/>
            <pc:sldMk cId="0" sldId="285"/>
            <ac:spMk id="29" creationId="{00000000-0000-0000-0000-000000000000}"/>
          </ac:spMkLst>
        </pc:spChg>
        <pc:spChg chg="add mod">
          <ac:chgData name="ASeS Mozambico" userId="063593e21045008b" providerId="LiveId" clId="{CAFC3849-2250-487D-90F8-586FD72CDA7A}" dt="2021-02-01T09:14:44.286" v="1009" actId="14100"/>
          <ac:spMkLst>
            <pc:docMk/>
            <pc:sldMk cId="0" sldId="285"/>
            <ac:spMk id="30" creationId="{CB082384-5996-49B7-9EA2-0E3EB02BCA70}"/>
          </ac:spMkLst>
        </pc:spChg>
        <pc:spChg chg="add del mod">
          <ac:chgData name="ASeS Mozambico" userId="063593e21045008b" providerId="LiveId" clId="{CAFC3849-2250-487D-90F8-586FD72CDA7A}" dt="2021-02-01T08:12:51.233" v="367" actId="478"/>
          <ac:spMkLst>
            <pc:docMk/>
            <pc:sldMk cId="0" sldId="285"/>
            <ac:spMk id="31" creationId="{FA8FD651-94FE-4C7B-AC04-1111BE3EDDC7}"/>
          </ac:spMkLst>
        </pc:spChg>
        <pc:picChg chg="del">
          <ac:chgData name="ASeS Mozambico" userId="063593e21045008b" providerId="LiveId" clId="{CAFC3849-2250-487D-90F8-586FD72CDA7A}" dt="2021-02-01T08:05:14.016" v="114" actId="478"/>
          <ac:picMkLst>
            <pc:docMk/>
            <pc:sldMk cId="0" sldId="285"/>
            <ac:picMk id="4" creationId="{1D36437A-9AB8-4855-A043-A81E1F34BAF0}"/>
          </ac:picMkLst>
        </pc:picChg>
        <pc:picChg chg="add del mod">
          <ac:chgData name="ASeS Mozambico" userId="063593e21045008b" providerId="LiveId" clId="{CAFC3849-2250-487D-90F8-586FD72CDA7A}" dt="2021-02-01T08:01:00.282" v="40" actId="931"/>
          <ac:picMkLst>
            <pc:docMk/>
            <pc:sldMk cId="0" sldId="285"/>
            <ac:picMk id="5" creationId="{45D511AC-91E7-4E7B-BD57-258D8352E081}"/>
          </ac:picMkLst>
        </pc:picChg>
        <pc:picChg chg="del mod">
          <ac:chgData name="ASeS Mozambico" userId="063593e21045008b" providerId="LiveId" clId="{CAFC3849-2250-487D-90F8-586FD72CDA7A}" dt="2021-02-01T08:04:14.563" v="107" actId="478"/>
          <ac:picMkLst>
            <pc:docMk/>
            <pc:sldMk cId="0" sldId="285"/>
            <ac:picMk id="6" creationId="{A6934AC0-95E3-41DA-B754-0B790D81B5E8}"/>
          </ac:picMkLst>
        </pc:picChg>
        <pc:picChg chg="add mod ord">
          <ac:chgData name="ASeS Mozambico" userId="063593e21045008b" providerId="LiveId" clId="{CAFC3849-2250-487D-90F8-586FD72CDA7A}" dt="2021-02-01T08:26:14.013" v="529" actId="208"/>
          <ac:picMkLst>
            <pc:docMk/>
            <pc:sldMk cId="0" sldId="285"/>
            <ac:picMk id="8" creationId="{171E9C44-B66B-4E8D-8059-7EE2757B23F9}"/>
          </ac:picMkLst>
        </pc:picChg>
        <pc:picChg chg="del mod">
          <ac:chgData name="ASeS Mozambico" userId="063593e21045008b" providerId="LiveId" clId="{CAFC3849-2250-487D-90F8-586FD72CDA7A}" dt="2021-02-01T08:04:15.483" v="108" actId="478"/>
          <ac:picMkLst>
            <pc:docMk/>
            <pc:sldMk cId="0" sldId="285"/>
            <ac:picMk id="12" creationId="{86AC5D7D-6CFC-4718-B21E-1D82BDA716B2}"/>
          </ac:picMkLst>
        </pc:picChg>
        <pc:picChg chg="del">
          <ac:chgData name="ASeS Mozambico" userId="063593e21045008b" providerId="LiveId" clId="{CAFC3849-2250-487D-90F8-586FD72CDA7A}" dt="2021-02-01T08:05:14.962" v="115" actId="478"/>
          <ac:picMkLst>
            <pc:docMk/>
            <pc:sldMk cId="0" sldId="285"/>
            <ac:picMk id="18" creationId="{6E8F4C8A-D6B2-4A85-9CC0-FA6A8F32C50F}"/>
          </ac:picMkLst>
        </pc:picChg>
        <pc:picChg chg="del">
          <ac:chgData name="ASeS Mozambico" userId="063593e21045008b" providerId="LiveId" clId="{CAFC3849-2250-487D-90F8-586FD72CDA7A}" dt="2021-02-01T08:05:15.750" v="116" actId="478"/>
          <ac:picMkLst>
            <pc:docMk/>
            <pc:sldMk cId="0" sldId="285"/>
            <ac:picMk id="19" creationId="{27DDAA0D-FAFE-449B-8FAB-6F3B0900D0B0}"/>
          </ac:picMkLst>
        </pc:picChg>
      </pc:sldChg>
      <pc:sldChg chg="addSp delSp modSp add mod ord chgLayout">
        <pc:chgData name="ASeS Mozambico" userId="063593e21045008b" providerId="LiveId" clId="{CAFC3849-2250-487D-90F8-586FD72CDA7A}" dt="2021-02-01T09:15:23.842" v="1013" actId="1076"/>
        <pc:sldMkLst>
          <pc:docMk/>
          <pc:sldMk cId="0" sldId="287"/>
        </pc:sldMkLst>
        <pc:spChg chg="add del mod">
          <ac:chgData name="ASeS Mozambico" userId="063593e21045008b" providerId="LiveId" clId="{CAFC3849-2250-487D-90F8-586FD72CDA7A}" dt="2021-02-01T08:29:10.517" v="553" actId="6264"/>
          <ac:spMkLst>
            <pc:docMk/>
            <pc:sldMk cId="0" sldId="287"/>
            <ac:spMk id="2" creationId="{F847427C-A4B0-4828-812C-6361A893C707}"/>
          </ac:spMkLst>
        </pc:spChg>
        <pc:spChg chg="add del mod">
          <ac:chgData name="ASeS Mozambico" userId="063593e21045008b" providerId="LiveId" clId="{CAFC3849-2250-487D-90F8-586FD72CDA7A}" dt="2021-02-01T08:29:10.517" v="553" actId="6264"/>
          <ac:spMkLst>
            <pc:docMk/>
            <pc:sldMk cId="0" sldId="287"/>
            <ac:spMk id="3" creationId="{442F1D2D-EB0C-41E7-BB03-FDE3BD4A4D98}"/>
          </ac:spMkLst>
        </pc:spChg>
        <pc:spChg chg="add del mod ord">
          <ac:chgData name="ASeS Mozambico" userId="063593e21045008b" providerId="LiveId" clId="{CAFC3849-2250-487D-90F8-586FD72CDA7A}" dt="2021-02-01T08:29:10.517" v="553" actId="6264"/>
          <ac:spMkLst>
            <pc:docMk/>
            <pc:sldMk cId="0" sldId="287"/>
            <ac:spMk id="4" creationId="{8F2CF7CC-73F6-41F3-ABED-F14804C3EFA6}"/>
          </ac:spMkLst>
        </pc:spChg>
        <pc:spChg chg="del mod ord">
          <ac:chgData name="ASeS Mozambico" userId="063593e21045008b" providerId="LiveId" clId="{CAFC3849-2250-487D-90F8-586FD72CDA7A}" dt="2021-02-01T08:34:53.743" v="659" actId="478"/>
          <ac:spMkLst>
            <pc:docMk/>
            <pc:sldMk cId="0" sldId="287"/>
            <ac:spMk id="5" creationId="{9155AAA5-FABF-4BE0-9C04-2A2B3B371A60}"/>
          </ac:spMkLst>
        </pc:spChg>
        <pc:spChg chg="del mod ord">
          <ac:chgData name="ASeS Mozambico" userId="063593e21045008b" providerId="LiveId" clId="{CAFC3849-2250-487D-90F8-586FD72CDA7A}" dt="2021-02-01T08:32:23.202" v="641" actId="478"/>
          <ac:spMkLst>
            <pc:docMk/>
            <pc:sldMk cId="0" sldId="287"/>
            <ac:spMk id="7" creationId="{00000000-0000-0000-0000-000000000000}"/>
          </ac:spMkLst>
        </pc:spChg>
        <pc:spChg chg="add del mod ord">
          <ac:chgData name="ASeS Mozambico" userId="063593e21045008b" providerId="LiveId" clId="{CAFC3849-2250-487D-90F8-586FD72CDA7A}" dt="2021-02-01T08:29:10.517" v="553" actId="6264"/>
          <ac:spMkLst>
            <pc:docMk/>
            <pc:sldMk cId="0" sldId="287"/>
            <ac:spMk id="8" creationId="{CC531DCA-5F1B-4D50-8392-F8B134D04C91}"/>
          </ac:spMkLst>
        </pc:spChg>
        <pc:spChg chg="mod ord">
          <ac:chgData name="ASeS Mozambico" userId="063593e21045008b" providerId="LiveId" clId="{CAFC3849-2250-487D-90F8-586FD72CDA7A}" dt="2021-02-01T09:09:14.050" v="979" actId="1076"/>
          <ac:spMkLst>
            <pc:docMk/>
            <pc:sldMk cId="0" sldId="287"/>
            <ac:spMk id="9" creationId="{00000000-0000-0000-0000-000000000000}"/>
          </ac:spMkLst>
        </pc:spChg>
        <pc:spChg chg="add del mod ord">
          <ac:chgData name="ASeS Mozambico" userId="063593e21045008b" providerId="LiveId" clId="{CAFC3849-2250-487D-90F8-586FD72CDA7A}" dt="2021-02-01T08:29:10.517" v="553" actId="6264"/>
          <ac:spMkLst>
            <pc:docMk/>
            <pc:sldMk cId="0" sldId="287"/>
            <ac:spMk id="12" creationId="{3D2A58B5-284B-4AA4-B790-8462B5BE61EB}"/>
          </ac:spMkLst>
        </pc:spChg>
        <pc:spChg chg="del">
          <ac:chgData name="ASeS Mozambico" userId="063593e21045008b" providerId="LiveId" clId="{CAFC3849-2250-487D-90F8-586FD72CDA7A}" dt="2021-02-01T08:31:29.435" v="592" actId="478"/>
          <ac:spMkLst>
            <pc:docMk/>
            <pc:sldMk cId="0" sldId="287"/>
            <ac:spMk id="14" creationId="{00000000-0000-0000-0000-000000000000}"/>
          </ac:spMkLst>
        </pc:spChg>
        <pc:spChg chg="del">
          <ac:chgData name="ASeS Mozambico" userId="063593e21045008b" providerId="LiveId" clId="{CAFC3849-2250-487D-90F8-586FD72CDA7A}" dt="2021-02-01T08:31:32.267" v="593" actId="478"/>
          <ac:spMkLst>
            <pc:docMk/>
            <pc:sldMk cId="0" sldId="287"/>
            <ac:spMk id="15" creationId="{00000000-0000-0000-0000-000000000000}"/>
          </ac:spMkLst>
        </pc:spChg>
        <pc:spChg chg="del">
          <ac:chgData name="ASeS Mozambico" userId="063593e21045008b" providerId="LiveId" clId="{CAFC3849-2250-487D-90F8-586FD72CDA7A}" dt="2021-02-01T08:32:21.027" v="640" actId="478"/>
          <ac:spMkLst>
            <pc:docMk/>
            <pc:sldMk cId="0" sldId="287"/>
            <ac:spMk id="16" creationId="{34A3A1EB-B9F3-48E4-93E4-9E8034DC9765}"/>
          </ac:spMkLst>
        </pc:spChg>
        <pc:spChg chg="add mod ord">
          <ac:chgData name="ASeS Mozambico" userId="063593e21045008b" providerId="LiveId" clId="{CAFC3849-2250-487D-90F8-586FD72CDA7A}" dt="2021-02-01T08:36:14.078" v="687" actId="108"/>
          <ac:spMkLst>
            <pc:docMk/>
            <pc:sldMk cId="0" sldId="287"/>
            <ac:spMk id="17" creationId="{913A48EC-5C1A-4ACF-960E-A905537246EF}"/>
          </ac:spMkLst>
        </pc:spChg>
        <pc:spChg chg="add del mod ord">
          <ac:chgData name="ASeS Mozambico" userId="063593e21045008b" providerId="LiveId" clId="{CAFC3849-2250-487D-90F8-586FD72CDA7A}" dt="2021-02-01T08:29:10.517" v="553" actId="6264"/>
          <ac:spMkLst>
            <pc:docMk/>
            <pc:sldMk cId="0" sldId="287"/>
            <ac:spMk id="18" creationId="{9E1AD47A-2DEE-496B-AAF0-976F89033CAC}"/>
          </ac:spMkLst>
        </pc:spChg>
        <pc:spChg chg="add del mod ord">
          <ac:chgData name="ASeS Mozambico" userId="063593e21045008b" providerId="LiveId" clId="{CAFC3849-2250-487D-90F8-586FD72CDA7A}" dt="2021-02-01T08:29:10.517" v="553" actId="6264"/>
          <ac:spMkLst>
            <pc:docMk/>
            <pc:sldMk cId="0" sldId="287"/>
            <ac:spMk id="19" creationId="{5206051E-ACD6-4621-8A41-634677120B69}"/>
          </ac:spMkLst>
        </pc:spChg>
        <pc:spChg chg="mod ord">
          <ac:chgData name="ASeS Mozambico" userId="063593e21045008b" providerId="LiveId" clId="{CAFC3849-2250-487D-90F8-586FD72CDA7A}" dt="2021-02-01T09:09:34.277" v="984" actId="20577"/>
          <ac:spMkLst>
            <pc:docMk/>
            <pc:sldMk cId="0" sldId="287"/>
            <ac:spMk id="20" creationId="{00000000-0000-0000-0000-000000000000}"/>
          </ac:spMkLst>
        </pc:spChg>
        <pc:spChg chg="del">
          <ac:chgData name="ASeS Mozambico" userId="063593e21045008b" providerId="LiveId" clId="{CAFC3849-2250-487D-90F8-586FD72CDA7A}" dt="2021-02-01T08:31:26.495" v="590" actId="478"/>
          <ac:spMkLst>
            <pc:docMk/>
            <pc:sldMk cId="0" sldId="287"/>
            <ac:spMk id="21" creationId="{00000000-0000-0000-0000-000000000000}"/>
          </ac:spMkLst>
        </pc:spChg>
        <pc:spChg chg="add mod">
          <ac:chgData name="ASeS Mozambico" userId="063593e21045008b" providerId="LiveId" clId="{CAFC3849-2250-487D-90F8-586FD72CDA7A}" dt="2021-02-01T09:15:23.842" v="1013" actId="1076"/>
          <ac:spMkLst>
            <pc:docMk/>
            <pc:sldMk cId="0" sldId="287"/>
            <ac:spMk id="29" creationId="{ED3B85C2-1AE4-411F-9C6B-19BF91840D3F}"/>
          </ac:spMkLst>
        </pc:spChg>
        <pc:spChg chg="add del mod">
          <ac:chgData name="ASeS Mozambico" userId="063593e21045008b" providerId="LiveId" clId="{CAFC3849-2250-487D-90F8-586FD72CDA7A}" dt="2021-02-01T08:32:30.784" v="643" actId="478"/>
          <ac:spMkLst>
            <pc:docMk/>
            <pc:sldMk cId="0" sldId="287"/>
            <ac:spMk id="31" creationId="{B50A26E1-5ECE-43C4-96DE-4CAD344236DB}"/>
          </ac:spMkLst>
        </pc:spChg>
        <pc:spChg chg="add del mod">
          <ac:chgData name="ASeS Mozambico" userId="063593e21045008b" providerId="LiveId" clId="{CAFC3849-2250-487D-90F8-586FD72CDA7A}" dt="2021-02-01T08:35:01.671" v="660" actId="478"/>
          <ac:spMkLst>
            <pc:docMk/>
            <pc:sldMk cId="0" sldId="287"/>
            <ac:spMk id="33" creationId="{4E1B6CAC-BC15-4D47-AC22-92BF3F7D4490}"/>
          </ac:spMkLst>
        </pc:spChg>
        <pc:picChg chg="del">
          <ac:chgData name="ASeS Mozambico" userId="063593e21045008b" providerId="LiveId" clId="{CAFC3849-2250-487D-90F8-586FD72CDA7A}" dt="2021-02-01T08:31:25.722" v="589" actId="478"/>
          <ac:picMkLst>
            <pc:docMk/>
            <pc:sldMk cId="0" sldId="287"/>
            <ac:picMk id="6" creationId="{4CB6D3C1-0D62-4BF6-B709-9DCB586C2639}"/>
          </ac:picMkLst>
        </pc:picChg>
        <pc:picChg chg="del">
          <ac:chgData name="ASeS Mozambico" userId="063593e21045008b" providerId="LiveId" clId="{CAFC3849-2250-487D-90F8-586FD72CDA7A}" dt="2021-02-01T08:31:24.994" v="588" actId="478"/>
          <ac:picMkLst>
            <pc:docMk/>
            <pc:sldMk cId="0" sldId="287"/>
            <ac:picMk id="10" creationId="{49CB47C6-F246-4313-9ECD-8EA5E3BE028C}"/>
          </ac:picMkLst>
        </pc:picChg>
        <pc:picChg chg="del">
          <ac:chgData name="ASeS Mozambico" userId="063593e21045008b" providerId="LiveId" clId="{CAFC3849-2250-487D-90F8-586FD72CDA7A}" dt="2021-02-01T08:31:24.136" v="587" actId="478"/>
          <ac:picMkLst>
            <pc:docMk/>
            <pc:sldMk cId="0" sldId="287"/>
            <ac:picMk id="11" creationId="{3388727C-3585-4506-A6FC-14DE86976577}"/>
          </ac:picMkLst>
        </pc:picChg>
        <pc:picChg chg="del mod">
          <ac:chgData name="ASeS Mozambico" userId="063593e21045008b" providerId="LiveId" clId="{CAFC3849-2250-487D-90F8-586FD72CDA7A}" dt="2021-02-01T08:31:35.842" v="596" actId="478"/>
          <ac:picMkLst>
            <pc:docMk/>
            <pc:sldMk cId="0" sldId="287"/>
            <ac:picMk id="13" creationId="{EDBFC67A-97E1-428E-88F0-620CED3C37B5}"/>
          </ac:picMkLst>
        </pc:picChg>
        <pc:picChg chg="add del mod">
          <ac:chgData name="ASeS Mozambico" userId="063593e21045008b" providerId="LiveId" clId="{CAFC3849-2250-487D-90F8-586FD72CDA7A}" dt="2021-02-01T08:30:08.624" v="558" actId="931"/>
          <ac:picMkLst>
            <pc:docMk/>
            <pc:sldMk cId="0" sldId="287"/>
            <ac:picMk id="23" creationId="{DD1594D1-2FF8-437C-8BEA-F7F6DC4AAED1}"/>
          </ac:picMkLst>
        </pc:picChg>
        <pc:picChg chg="del">
          <ac:chgData name="ASeS Mozambico" userId="063593e21045008b" providerId="LiveId" clId="{CAFC3849-2250-487D-90F8-586FD72CDA7A}" dt="2021-02-01T08:31:27.309" v="591" actId="478"/>
          <ac:picMkLst>
            <pc:docMk/>
            <pc:sldMk cId="0" sldId="287"/>
            <ac:picMk id="24" creationId="{BBCBF9DB-A4B6-4F26-B1A5-BC392F8E7EE3}"/>
          </ac:picMkLst>
        </pc:picChg>
        <pc:picChg chg="del">
          <ac:chgData name="ASeS Mozambico" userId="063593e21045008b" providerId="LiveId" clId="{CAFC3849-2250-487D-90F8-586FD72CDA7A}" dt="2021-02-01T08:31:34.105" v="594" actId="478"/>
          <ac:picMkLst>
            <pc:docMk/>
            <pc:sldMk cId="0" sldId="287"/>
            <ac:picMk id="26" creationId="{0B903EB2-1D21-4BD0-BA93-CEC8AD1DE016}"/>
          </ac:picMkLst>
        </pc:picChg>
        <pc:picChg chg="add mod ord modCrop">
          <ac:chgData name="ASeS Mozambico" userId="063593e21045008b" providerId="LiveId" clId="{CAFC3849-2250-487D-90F8-586FD72CDA7A}" dt="2021-02-01T09:09:03.103" v="978" actId="1076"/>
          <ac:picMkLst>
            <pc:docMk/>
            <pc:sldMk cId="0" sldId="287"/>
            <ac:picMk id="27" creationId="{9BD7ED30-D8A4-441F-B353-019D887A5D72}"/>
          </ac:picMkLst>
        </pc:picChg>
        <pc:picChg chg="del">
          <ac:chgData name="ASeS Mozambico" userId="063593e21045008b" providerId="LiveId" clId="{CAFC3849-2250-487D-90F8-586FD72CDA7A}" dt="2021-02-01T08:31:35.051" v="595" actId="478"/>
          <ac:picMkLst>
            <pc:docMk/>
            <pc:sldMk cId="0" sldId="287"/>
            <ac:picMk id="28" creationId="{4BC74BE2-24CF-4257-A6AA-B77F9F3897CB}"/>
          </ac:picMkLst>
        </pc:picChg>
      </pc:sldChg>
      <pc:sldChg chg="addSp delSp modSp mod">
        <pc:chgData name="ASeS Mozambico" userId="063593e21045008b" providerId="LiveId" clId="{CAFC3849-2250-487D-90F8-586FD72CDA7A}" dt="2021-02-01T09:04:12.222" v="949" actId="1076"/>
        <pc:sldMkLst>
          <pc:docMk/>
          <pc:sldMk cId="1370823639" sldId="290"/>
        </pc:sldMkLst>
        <pc:spChg chg="del">
          <ac:chgData name="ASeS Mozambico" userId="063593e21045008b" providerId="LiveId" clId="{CAFC3849-2250-487D-90F8-586FD72CDA7A}" dt="2021-02-01T09:01:29.545" v="935" actId="478"/>
          <ac:spMkLst>
            <pc:docMk/>
            <pc:sldMk cId="1370823639" sldId="290"/>
            <ac:spMk id="5" creationId="{7E4A68D8-8D8E-4236-BB22-46F30C82EE24}"/>
          </ac:spMkLst>
        </pc:spChg>
        <pc:spChg chg="del">
          <ac:chgData name="ASeS Mozambico" userId="063593e21045008b" providerId="LiveId" clId="{CAFC3849-2250-487D-90F8-586FD72CDA7A}" dt="2021-02-01T08:59:41.869" v="927" actId="478"/>
          <ac:spMkLst>
            <pc:docMk/>
            <pc:sldMk cId="1370823639" sldId="290"/>
            <ac:spMk id="6" creationId="{00000000-0000-0000-0000-000000000000}"/>
          </ac:spMkLst>
        </pc:spChg>
        <pc:spChg chg="del">
          <ac:chgData name="ASeS Mozambico" userId="063593e21045008b" providerId="LiveId" clId="{CAFC3849-2250-487D-90F8-586FD72CDA7A}" dt="2021-02-01T09:01:46.938" v="937" actId="478"/>
          <ac:spMkLst>
            <pc:docMk/>
            <pc:sldMk cId="1370823639" sldId="290"/>
            <ac:spMk id="7" creationId="{A9AEAA84-4C0A-4C4C-AE87-945E541207C4}"/>
          </ac:spMkLst>
        </pc:spChg>
        <pc:spChg chg="add mod">
          <ac:chgData name="ASeS Mozambico" userId="063593e21045008b" providerId="LiveId" clId="{CAFC3849-2250-487D-90F8-586FD72CDA7A}" dt="2021-02-01T09:02:16.739" v="939" actId="1076"/>
          <ac:spMkLst>
            <pc:docMk/>
            <pc:sldMk cId="1370823639" sldId="290"/>
            <ac:spMk id="8" creationId="{D24EF8AC-0FB4-4E6D-9E44-603C58EC2A7B}"/>
          </ac:spMkLst>
        </pc:spChg>
        <pc:spChg chg="add mod">
          <ac:chgData name="ASeS Mozambico" userId="063593e21045008b" providerId="LiveId" clId="{CAFC3849-2250-487D-90F8-586FD72CDA7A}" dt="2021-02-01T09:02:56.883" v="942" actId="14100"/>
          <ac:spMkLst>
            <pc:docMk/>
            <pc:sldMk cId="1370823639" sldId="290"/>
            <ac:spMk id="9" creationId="{4C0DE0AC-AA2B-4564-8A72-14B3741F3D64}"/>
          </ac:spMkLst>
        </pc:spChg>
        <pc:picChg chg="add mod">
          <ac:chgData name="ASeS Mozambico" userId="063593e21045008b" providerId="LiveId" clId="{CAFC3849-2250-487D-90F8-586FD72CDA7A}" dt="2021-02-01T09:04:12.222" v="949" actId="1076"/>
          <ac:picMkLst>
            <pc:docMk/>
            <pc:sldMk cId="1370823639" sldId="290"/>
            <ac:picMk id="10" creationId="{C377E210-B5DB-49F9-BD65-24DE130C0ABB}"/>
          </ac:picMkLst>
        </pc:picChg>
        <pc:picChg chg="mod ord modCrop">
          <ac:chgData name="ASeS Mozambico" userId="063593e21045008b" providerId="LiveId" clId="{CAFC3849-2250-487D-90F8-586FD72CDA7A}" dt="2021-02-01T09:02:37.967" v="940" actId="732"/>
          <ac:picMkLst>
            <pc:docMk/>
            <pc:sldMk cId="1370823639" sldId="290"/>
            <ac:picMk id="27" creationId="{845E546F-06DC-4837-A53F-12CBA2AA6F72}"/>
          </ac:picMkLst>
        </pc:picChg>
        <pc:picChg chg="del mod">
          <ac:chgData name="ASeS Mozambico" userId="063593e21045008b" providerId="LiveId" clId="{CAFC3849-2250-487D-90F8-586FD72CDA7A}" dt="2021-02-01T09:03:16.109" v="945" actId="478"/>
          <ac:picMkLst>
            <pc:docMk/>
            <pc:sldMk cId="1370823639" sldId="290"/>
            <ac:picMk id="1027" creationId="{00000000-0000-0000-0000-000000000000}"/>
          </ac:picMkLst>
        </pc:picChg>
      </pc:sldChg>
      <pc:sldChg chg="addSp delSp modSp add mod ord">
        <pc:chgData name="ASeS Mozambico" userId="063593e21045008b" providerId="LiveId" clId="{CAFC3849-2250-487D-90F8-586FD72CDA7A}" dt="2021-02-01T09:14:25.766" v="1007" actId="1076"/>
        <pc:sldMkLst>
          <pc:docMk/>
          <pc:sldMk cId="1394573245" sldId="291"/>
        </pc:sldMkLst>
        <pc:spChg chg="del">
          <ac:chgData name="ASeS Mozambico" userId="063593e21045008b" providerId="LiveId" clId="{CAFC3849-2250-487D-90F8-586FD72CDA7A}" dt="2021-02-01T08:18:33.890" v="414" actId="478"/>
          <ac:spMkLst>
            <pc:docMk/>
            <pc:sldMk cId="1394573245" sldId="291"/>
            <ac:spMk id="2" creationId="{00000000-0000-0000-0000-000000000000}"/>
          </ac:spMkLst>
        </pc:spChg>
        <pc:spChg chg="mod ord">
          <ac:chgData name="ASeS Mozambico" userId="063593e21045008b" providerId="LiveId" clId="{CAFC3849-2250-487D-90F8-586FD72CDA7A}" dt="2021-02-01T08:27:33.290" v="542" actId="2085"/>
          <ac:spMkLst>
            <pc:docMk/>
            <pc:sldMk cId="1394573245" sldId="291"/>
            <ac:spMk id="3" creationId="{01AFEB87-B97D-4C4F-9A38-AE0E1A9D9F7E}"/>
          </ac:spMkLst>
        </pc:spChg>
        <pc:spChg chg="del">
          <ac:chgData name="ASeS Mozambico" userId="063593e21045008b" providerId="LiveId" clId="{CAFC3849-2250-487D-90F8-586FD72CDA7A}" dt="2021-02-01T08:21:20.554" v="482" actId="478"/>
          <ac:spMkLst>
            <pc:docMk/>
            <pc:sldMk cId="1394573245" sldId="291"/>
            <ac:spMk id="11" creationId="{00000000-0000-0000-0000-000000000000}"/>
          </ac:spMkLst>
        </pc:spChg>
        <pc:spChg chg="add mod ord">
          <ac:chgData name="ASeS Mozambico" userId="063593e21045008b" providerId="LiveId" clId="{CAFC3849-2250-487D-90F8-586FD72CDA7A}" dt="2021-02-01T08:25:30.671" v="524" actId="13244"/>
          <ac:spMkLst>
            <pc:docMk/>
            <pc:sldMk cId="1394573245" sldId="291"/>
            <ac:spMk id="12" creationId="{F9350B78-11B7-43B4-B04B-057F56B818F5}"/>
          </ac:spMkLst>
        </pc:spChg>
        <pc:spChg chg="add del mod">
          <ac:chgData name="ASeS Mozambico" userId="063593e21045008b" providerId="LiveId" clId="{CAFC3849-2250-487D-90F8-586FD72CDA7A}" dt="2021-02-01T07:58:10.228" v="25"/>
          <ac:spMkLst>
            <pc:docMk/>
            <pc:sldMk cId="1394573245" sldId="291"/>
            <ac:spMk id="14" creationId="{E516C28E-9DC0-4C79-BF08-4FDA7CB43AFE}"/>
          </ac:spMkLst>
        </pc:spChg>
        <pc:spChg chg="del mod">
          <ac:chgData name="ASeS Mozambico" userId="063593e21045008b" providerId="LiveId" clId="{CAFC3849-2250-487D-90F8-586FD72CDA7A}" dt="2021-02-01T08:21:17.759" v="481" actId="478"/>
          <ac:spMkLst>
            <pc:docMk/>
            <pc:sldMk cId="1394573245" sldId="291"/>
            <ac:spMk id="16" creationId="{00000000-0000-0000-0000-000000000000}"/>
          </ac:spMkLst>
        </pc:spChg>
        <pc:spChg chg="add del">
          <ac:chgData name="ASeS Mozambico" userId="063593e21045008b" providerId="LiveId" clId="{CAFC3849-2250-487D-90F8-586FD72CDA7A}" dt="2021-02-01T08:14:55.290" v="377" actId="22"/>
          <ac:spMkLst>
            <pc:docMk/>
            <pc:sldMk cId="1394573245" sldId="291"/>
            <ac:spMk id="17" creationId="{67451382-3B4F-446F-BF94-5FC833FFF482}"/>
          </ac:spMkLst>
        </pc:spChg>
        <pc:spChg chg="add del mod">
          <ac:chgData name="ASeS Mozambico" userId="063593e21045008b" providerId="LiveId" clId="{CAFC3849-2250-487D-90F8-586FD72CDA7A}" dt="2021-02-01T08:18:39.348" v="416" actId="478"/>
          <ac:spMkLst>
            <pc:docMk/>
            <pc:sldMk cId="1394573245" sldId="291"/>
            <ac:spMk id="18" creationId="{878B535A-8F1B-4415-9D53-1AB43AC08992}"/>
          </ac:spMkLst>
        </pc:spChg>
        <pc:spChg chg="add mod">
          <ac:chgData name="ASeS Mozambico" userId="063593e21045008b" providerId="LiveId" clId="{CAFC3849-2250-487D-90F8-586FD72CDA7A}" dt="2021-02-01T08:27:35.970" v="543" actId="2085"/>
          <ac:spMkLst>
            <pc:docMk/>
            <pc:sldMk cId="1394573245" sldId="291"/>
            <ac:spMk id="20" creationId="{67DBBB4F-0705-473E-9AE1-BC790343805E}"/>
          </ac:spMkLst>
        </pc:spChg>
        <pc:spChg chg="del">
          <ac:chgData name="ASeS Mozambico" userId="063593e21045008b" providerId="LiveId" clId="{CAFC3849-2250-487D-90F8-586FD72CDA7A}" dt="2021-02-01T08:17:32.451" v="409" actId="478"/>
          <ac:spMkLst>
            <pc:docMk/>
            <pc:sldMk cId="1394573245" sldId="291"/>
            <ac:spMk id="21" creationId="{00000000-0000-0000-0000-000000000000}"/>
          </ac:spMkLst>
        </pc:spChg>
        <pc:spChg chg="del">
          <ac:chgData name="ASeS Mozambico" userId="063593e21045008b" providerId="LiveId" clId="{CAFC3849-2250-487D-90F8-586FD72CDA7A}" dt="2021-02-01T08:18:54.965" v="417" actId="478"/>
          <ac:spMkLst>
            <pc:docMk/>
            <pc:sldMk cId="1394573245" sldId="291"/>
            <ac:spMk id="22" creationId="{00000000-0000-0000-0000-000000000000}"/>
          </ac:spMkLst>
        </pc:spChg>
        <pc:spChg chg="add mod ord">
          <ac:chgData name="ASeS Mozambico" userId="063593e21045008b" providerId="LiveId" clId="{CAFC3849-2250-487D-90F8-586FD72CDA7A}" dt="2021-02-01T09:14:25.766" v="1007" actId="1076"/>
          <ac:spMkLst>
            <pc:docMk/>
            <pc:sldMk cId="1394573245" sldId="291"/>
            <ac:spMk id="23" creationId="{990CFCD2-92D4-4C93-A9C4-9B7C99391BFE}"/>
          </ac:spMkLst>
        </pc:spChg>
        <pc:spChg chg="add mod ord">
          <ac:chgData name="ASeS Mozambico" userId="063593e21045008b" providerId="LiveId" clId="{CAFC3849-2250-487D-90F8-586FD72CDA7A}" dt="2021-02-01T08:27:50.392" v="546" actId="14100"/>
          <ac:spMkLst>
            <pc:docMk/>
            <pc:sldMk cId="1394573245" sldId="291"/>
            <ac:spMk id="24" creationId="{2D0C1DAC-8536-4791-9772-4B271A508061}"/>
          </ac:spMkLst>
        </pc:spChg>
        <pc:spChg chg="add del mod">
          <ac:chgData name="ASeS Mozambico" userId="063593e21045008b" providerId="LiveId" clId="{CAFC3849-2250-487D-90F8-586FD72CDA7A}" dt="2021-02-01T08:25:00.806" v="520" actId="478"/>
          <ac:spMkLst>
            <pc:docMk/>
            <pc:sldMk cId="1394573245" sldId="291"/>
            <ac:spMk id="25" creationId="{0AA6835F-AA79-4111-8281-DB622CF3D652}"/>
          </ac:spMkLst>
        </pc:spChg>
        <pc:spChg chg="del mod ord">
          <ac:chgData name="ASeS Mozambico" userId="063593e21045008b" providerId="LiveId" clId="{CAFC3849-2250-487D-90F8-586FD72CDA7A}" dt="2021-02-01T08:24:46.103" v="519" actId="478"/>
          <ac:spMkLst>
            <pc:docMk/>
            <pc:sldMk cId="1394573245" sldId="291"/>
            <ac:spMk id="29" creationId="{00000000-0000-0000-0000-000000000000}"/>
          </ac:spMkLst>
        </pc:spChg>
        <pc:picChg chg="del">
          <ac:chgData name="ASeS Mozambico" userId="063593e21045008b" providerId="LiveId" clId="{CAFC3849-2250-487D-90F8-586FD72CDA7A}" dt="2021-02-01T08:17:28.341" v="408" actId="478"/>
          <ac:picMkLst>
            <pc:docMk/>
            <pc:sldMk cId="1394573245" sldId="291"/>
            <ac:picMk id="5" creationId="{83275C28-F16C-4C5B-ADF5-D45717653D2C}"/>
          </ac:picMkLst>
        </pc:picChg>
        <pc:picChg chg="add del mod">
          <ac:chgData name="ASeS Mozambico" userId="063593e21045008b" providerId="LiveId" clId="{CAFC3849-2250-487D-90F8-586FD72CDA7A}" dt="2021-02-01T08:15:38.816" v="379" actId="931"/>
          <ac:picMkLst>
            <pc:docMk/>
            <pc:sldMk cId="1394573245" sldId="291"/>
            <ac:picMk id="7" creationId="{D220D056-6846-45EB-A7A2-95AB38DD7AEC}"/>
          </ac:picMkLst>
        </pc:picChg>
        <pc:picChg chg="add mod ord modCrop">
          <ac:chgData name="ASeS Mozambico" userId="063593e21045008b" providerId="LiveId" clId="{CAFC3849-2250-487D-90F8-586FD72CDA7A}" dt="2021-02-01T08:25:23.878" v="523" actId="13244"/>
          <ac:picMkLst>
            <pc:docMk/>
            <pc:sldMk cId="1394573245" sldId="291"/>
            <ac:picMk id="9" creationId="{0DC0774D-8A19-4DB7-8C65-A65BADC850B9}"/>
          </ac:picMkLst>
        </pc:picChg>
        <pc:picChg chg="del">
          <ac:chgData name="ASeS Mozambico" userId="063593e21045008b" providerId="LiveId" clId="{CAFC3849-2250-487D-90F8-586FD72CDA7A}" dt="2021-02-01T08:17:26.722" v="406" actId="478"/>
          <ac:picMkLst>
            <pc:docMk/>
            <pc:sldMk cId="1394573245" sldId="291"/>
            <ac:picMk id="13" creationId="{00000000-0000-0000-0000-000000000000}"/>
          </ac:picMkLst>
        </pc:picChg>
        <pc:picChg chg="del">
          <ac:chgData name="ASeS Mozambico" userId="063593e21045008b" providerId="LiveId" clId="{CAFC3849-2250-487D-90F8-586FD72CDA7A}" dt="2021-02-01T08:17:27.618" v="407" actId="478"/>
          <ac:picMkLst>
            <pc:docMk/>
            <pc:sldMk cId="1394573245" sldId="291"/>
            <ac:picMk id="15" creationId="{00000000-0000-0000-0000-000000000000}"/>
          </ac:picMkLst>
        </pc:picChg>
      </pc:sldChg>
      <pc:sldChg chg="modSp mod">
        <pc:chgData name="ASeS Mozambico" userId="063593e21045008b" providerId="LiveId" clId="{CAFC3849-2250-487D-90F8-586FD72CDA7A}" dt="2021-02-01T09:11:25.914" v="1000" actId="1076"/>
        <pc:sldMkLst>
          <pc:docMk/>
          <pc:sldMk cId="1119985473" sldId="297"/>
        </pc:sldMkLst>
        <pc:spChg chg="mod">
          <ac:chgData name="ASeS Mozambico" userId="063593e21045008b" providerId="LiveId" clId="{CAFC3849-2250-487D-90F8-586FD72CDA7A}" dt="2021-02-01T09:11:25.914" v="1000" actId="1076"/>
          <ac:spMkLst>
            <pc:docMk/>
            <pc:sldMk cId="1119985473" sldId="297"/>
            <ac:spMk id="14" creationId="{204152F2-5718-4A61-B0E3-D87961C29BD6}"/>
          </ac:spMkLst>
        </pc:spChg>
        <pc:picChg chg="mod">
          <ac:chgData name="ASeS Mozambico" userId="063593e21045008b" providerId="LiveId" clId="{CAFC3849-2250-487D-90F8-586FD72CDA7A}" dt="2021-02-01T09:11:03.608" v="996" actId="1076"/>
          <ac:picMkLst>
            <pc:docMk/>
            <pc:sldMk cId="1119985473" sldId="297"/>
            <ac:picMk id="6" creationId="{00000000-0000-0000-0000-000000000000}"/>
          </ac:picMkLst>
        </pc:picChg>
      </pc:sldChg>
      <pc:sldChg chg="modSp mod">
        <pc:chgData name="ASeS Mozambico" userId="063593e21045008b" providerId="LiveId" clId="{CAFC3849-2250-487D-90F8-586FD72CDA7A}" dt="2021-02-01T09:12:04.394" v="1003" actId="1076"/>
        <pc:sldMkLst>
          <pc:docMk/>
          <pc:sldMk cId="2777152371" sldId="298"/>
        </pc:sldMkLst>
        <pc:spChg chg="mod">
          <ac:chgData name="ASeS Mozambico" userId="063593e21045008b" providerId="LiveId" clId="{CAFC3849-2250-487D-90F8-586FD72CDA7A}" dt="2021-02-01T09:12:04.394" v="1003" actId="1076"/>
          <ac:spMkLst>
            <pc:docMk/>
            <pc:sldMk cId="2777152371" sldId="298"/>
            <ac:spMk id="18" creationId="{A56CA1A3-2DC4-4AD4-B3D8-A8EA4A7BC196}"/>
          </ac:spMkLst>
        </pc:spChg>
        <pc:picChg chg="mod">
          <ac:chgData name="ASeS Mozambico" userId="063593e21045008b" providerId="LiveId" clId="{CAFC3849-2250-487D-90F8-586FD72CDA7A}" dt="2021-02-01T09:11:44.833" v="1001" actId="1076"/>
          <ac:picMkLst>
            <pc:docMk/>
            <pc:sldMk cId="2777152371" sldId="298"/>
            <ac:picMk id="8" creationId="{00000000-0000-0000-0000-000000000000}"/>
          </ac:picMkLst>
        </pc:picChg>
      </pc:sldChg>
      <pc:sldChg chg="modSp mod">
        <pc:chgData name="ASeS Mozambico" userId="063593e21045008b" providerId="LiveId" clId="{CAFC3849-2250-487D-90F8-586FD72CDA7A}" dt="2021-02-01T09:12:36.433" v="1006" actId="1076"/>
        <pc:sldMkLst>
          <pc:docMk/>
          <pc:sldMk cId="2811239525" sldId="299"/>
        </pc:sldMkLst>
        <pc:spChg chg="mod">
          <ac:chgData name="ASeS Mozambico" userId="063593e21045008b" providerId="LiveId" clId="{CAFC3849-2250-487D-90F8-586FD72CDA7A}" dt="2021-02-01T09:12:36.433" v="1006" actId="1076"/>
          <ac:spMkLst>
            <pc:docMk/>
            <pc:sldMk cId="2811239525" sldId="299"/>
            <ac:spMk id="12" creationId="{8288E840-9ACC-46C0-9D74-5829616C47A5}"/>
          </ac:spMkLst>
        </pc:spChg>
        <pc:picChg chg="mod">
          <ac:chgData name="ASeS Mozambico" userId="063593e21045008b" providerId="LiveId" clId="{CAFC3849-2250-487D-90F8-586FD72CDA7A}" dt="2021-02-01T09:12:15.798" v="1004" actId="1076"/>
          <ac:picMkLst>
            <pc:docMk/>
            <pc:sldMk cId="2811239525" sldId="299"/>
            <ac:picMk id="6" creationId="{82377EE7-9CB2-40D9-87E1-3995CCAA7ED9}"/>
          </ac:picMkLst>
        </pc:picChg>
      </pc:sldChg>
      <pc:sldChg chg="modSp mod">
        <pc:chgData name="ASeS Mozambico" userId="063593e21045008b" providerId="LiveId" clId="{CAFC3849-2250-487D-90F8-586FD72CDA7A}" dt="2021-02-01T09:10:47.180" v="995" actId="1076"/>
        <pc:sldMkLst>
          <pc:docMk/>
          <pc:sldMk cId="1701027352" sldId="300"/>
        </pc:sldMkLst>
        <pc:spChg chg="mod">
          <ac:chgData name="ASeS Mozambico" userId="063593e21045008b" providerId="LiveId" clId="{CAFC3849-2250-487D-90F8-586FD72CDA7A}" dt="2021-02-01T09:10:47.180" v="995" actId="1076"/>
          <ac:spMkLst>
            <pc:docMk/>
            <pc:sldMk cId="1701027352" sldId="300"/>
            <ac:spMk id="8" creationId="{EA7954E8-CC66-4990-A80D-ECF1684D1EDF}"/>
          </ac:spMkLst>
        </pc:spChg>
        <pc:picChg chg="mod">
          <ac:chgData name="ASeS Mozambico" userId="063593e21045008b" providerId="LiveId" clId="{CAFC3849-2250-487D-90F8-586FD72CDA7A}" dt="2021-02-01T09:10:43.430" v="994" actId="1076"/>
          <ac:picMkLst>
            <pc:docMk/>
            <pc:sldMk cId="1701027352" sldId="300"/>
            <ac:picMk id="7" creationId="{22944174-B870-49F5-96F8-C73C480782F7}"/>
          </ac:picMkLst>
        </pc:picChg>
      </pc:sldChg>
      <pc:sldChg chg="addSp delSp modSp mod">
        <pc:chgData name="ASeS Mozambico" userId="063593e21045008b" providerId="LiveId" clId="{CAFC3849-2250-487D-90F8-586FD72CDA7A}" dt="2021-02-01T09:03:56.768" v="948" actId="1076"/>
        <pc:sldMkLst>
          <pc:docMk/>
          <pc:sldMk cId="1675289950" sldId="301"/>
        </pc:sldMkLst>
        <pc:spChg chg="del">
          <ac:chgData name="ASeS Mozambico" userId="063593e21045008b" providerId="LiveId" clId="{CAFC3849-2250-487D-90F8-586FD72CDA7A}" dt="2021-02-01T08:53:20.080" v="797" actId="478"/>
          <ac:spMkLst>
            <pc:docMk/>
            <pc:sldMk cId="1675289950" sldId="301"/>
            <ac:spMk id="5" creationId="{DBA97560-8EA0-4891-AEAE-286EAC6C066F}"/>
          </ac:spMkLst>
        </pc:spChg>
        <pc:spChg chg="del">
          <ac:chgData name="ASeS Mozambico" userId="063593e21045008b" providerId="LiveId" clId="{CAFC3849-2250-487D-90F8-586FD72CDA7A}" dt="2021-02-01T08:51:58.309" v="789" actId="478"/>
          <ac:spMkLst>
            <pc:docMk/>
            <pc:sldMk cId="1675289950" sldId="301"/>
            <ac:spMk id="6" creationId="{00000000-0000-0000-0000-000000000000}"/>
          </ac:spMkLst>
        </pc:spChg>
        <pc:spChg chg="del">
          <ac:chgData name="ASeS Mozambico" userId="063593e21045008b" providerId="LiveId" clId="{CAFC3849-2250-487D-90F8-586FD72CDA7A}" dt="2021-02-01T08:54:54.737" v="869" actId="478"/>
          <ac:spMkLst>
            <pc:docMk/>
            <pc:sldMk cId="1675289950" sldId="301"/>
            <ac:spMk id="8" creationId="{1B506270-2D96-4E4C-9A6B-21CCB23968B1}"/>
          </ac:spMkLst>
        </pc:spChg>
        <pc:spChg chg="del">
          <ac:chgData name="ASeS Mozambico" userId="063593e21045008b" providerId="LiveId" clId="{CAFC3849-2250-487D-90F8-586FD72CDA7A}" dt="2021-02-01T08:54:52.424" v="868" actId="478"/>
          <ac:spMkLst>
            <pc:docMk/>
            <pc:sldMk cId="1675289950" sldId="301"/>
            <ac:spMk id="9" creationId="{67D4879D-ADA9-452A-8367-C8537FE8FB5D}"/>
          </ac:spMkLst>
        </pc:spChg>
        <pc:spChg chg="del">
          <ac:chgData name="ASeS Mozambico" userId="063593e21045008b" providerId="LiveId" clId="{CAFC3849-2250-487D-90F8-586FD72CDA7A}" dt="2021-02-01T08:53:17.845" v="796" actId="478"/>
          <ac:spMkLst>
            <pc:docMk/>
            <pc:sldMk cId="1675289950" sldId="301"/>
            <ac:spMk id="11" creationId="{A7234875-16F4-4A98-A8D1-93AEF7AA97DC}"/>
          </ac:spMkLst>
        </pc:spChg>
        <pc:spChg chg="add mod">
          <ac:chgData name="ASeS Mozambico" userId="063593e21045008b" providerId="LiveId" clId="{CAFC3849-2250-487D-90F8-586FD72CDA7A}" dt="2021-02-01T08:56:19.931" v="912" actId="20577"/>
          <ac:spMkLst>
            <pc:docMk/>
            <pc:sldMk cId="1675289950" sldId="301"/>
            <ac:spMk id="12" creationId="{AAA16930-F813-41E0-8C4F-8ABA39910FFB}"/>
          </ac:spMkLst>
        </pc:spChg>
        <pc:spChg chg="add mod">
          <ac:chgData name="ASeS Mozambico" userId="063593e21045008b" providerId="LiveId" clId="{CAFC3849-2250-487D-90F8-586FD72CDA7A}" dt="2021-02-01T08:58:01.149" v="922" actId="14100"/>
          <ac:spMkLst>
            <pc:docMk/>
            <pc:sldMk cId="1675289950" sldId="301"/>
            <ac:spMk id="13" creationId="{BA6AFF24-F220-4439-AD22-DB5B15505D0C}"/>
          </ac:spMkLst>
        </pc:spChg>
        <pc:picChg chg="mod modCrop">
          <ac:chgData name="ASeS Mozambico" userId="063593e21045008b" providerId="LiveId" clId="{CAFC3849-2250-487D-90F8-586FD72CDA7A}" dt="2021-02-01T08:58:14.212" v="923" actId="732"/>
          <ac:picMkLst>
            <pc:docMk/>
            <pc:sldMk cId="1675289950" sldId="301"/>
            <ac:picMk id="7" creationId="{0751ACD8-93B5-4392-A367-0DFAC6E2E314}"/>
          </ac:picMkLst>
        </pc:picChg>
        <pc:picChg chg="mod ord">
          <ac:chgData name="ASeS Mozambico" userId="063593e21045008b" providerId="LiveId" clId="{CAFC3849-2250-487D-90F8-586FD72CDA7A}" dt="2021-02-01T08:58:50.139" v="924" actId="29295"/>
          <ac:picMkLst>
            <pc:docMk/>
            <pc:sldMk cId="1675289950" sldId="301"/>
            <ac:picMk id="10" creationId="{A4C94424-0567-4B14-97EA-FCEA67BF9053}"/>
          </ac:picMkLst>
        </pc:picChg>
        <pc:picChg chg="add mod">
          <ac:chgData name="ASeS Mozambico" userId="063593e21045008b" providerId="LiveId" clId="{CAFC3849-2250-487D-90F8-586FD72CDA7A}" dt="2021-02-01T09:03:56.768" v="948" actId="1076"/>
          <ac:picMkLst>
            <pc:docMk/>
            <pc:sldMk cId="1675289950" sldId="301"/>
            <ac:picMk id="14" creationId="{FC25A308-2017-4B2D-A8EE-C466940CC40A}"/>
          </ac:picMkLst>
        </pc:picChg>
        <pc:picChg chg="del mod">
          <ac:chgData name="ASeS Mozambico" userId="063593e21045008b" providerId="LiveId" clId="{CAFC3849-2250-487D-90F8-586FD72CDA7A}" dt="2021-02-01T08:56:49.671" v="916" actId="478"/>
          <ac:picMkLst>
            <pc:docMk/>
            <pc:sldMk cId="1675289950" sldId="301"/>
            <ac:picMk id="102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4753C-F3AD-466B-8D5E-FDB423E6C5A1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60306-4838-4D62-B762-F22FC85CB3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45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41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343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54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835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05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95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41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735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019F3-8596-4028-9847-CBD3A185B07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8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4D081-82C2-476F-8395-64478F709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FED59D-417F-409E-A890-942E5FB10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CB0458-2C4F-4F49-924F-C6577EAB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D9DD48-1190-438E-8601-0B6F9699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E368C6-D628-4891-911C-A5E7C685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60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73341-42A1-4E83-ABFE-617D2EA3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06C51B3-D8AD-4404-B6E7-D6EDE05C3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0258E8-F862-4117-A013-323B1F94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4FDD40-6278-4CD5-8806-92854988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DBF04D-6E01-4D0D-85B3-17C6E825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83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D5A93F4-5DB5-4D6C-A97F-F1FBAE5FA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D801F2-1D8A-4327-B514-2E88B82C9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9BD81A-BF9C-47FF-B7F9-2F4679F67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7D206-3B29-4816-9286-C01CEF5C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F6215F-4338-4B2A-BBBE-40179275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4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elementi: 1 in alto, 1 in ba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107696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402336" y="609600"/>
            <a:ext cx="10765536" cy="270662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FEC9D3F2-7140-49B9-866C-D21246A5836E}" type="datetime1">
              <a:rPr lang="it-IT"/>
              <a:pPr algn="r"/>
              <a:t>12/06/2023</a:t>
            </a:fld>
            <a:endParaRPr kumimoji="0" lang="it-IT"/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algn="r"/>
            <a:fld id="{256D3EEF-DE4E-429D-8EC4-DDC531AFF587}" type="slidenum">
              <a:rPr kumimoji="0" lang="it-IT" sz="1000"/>
              <a:pPr algn="r"/>
              <a:t>‹N›</a:t>
            </a:fld>
            <a:endParaRPr kumimoji="0" lang="it-IT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kumimoji="0" lang="it-IT"/>
          </a:p>
        </p:txBody>
      </p:sp>
    </p:spTree>
    <p:extLst>
      <p:ext uri="{BB962C8B-B14F-4D97-AF65-F5344CB8AC3E}">
        <p14:creationId xmlns:p14="http://schemas.microsoft.com/office/powerpoint/2010/main" val="31793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4CAA3-1577-4914-A834-EFBE1DC3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A79FB-D8BC-4CC6-966C-42B817673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A61033-DD06-4E41-90EB-9CD43E6E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095CAB-7B5E-470E-8E58-FB21FE90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6AE72B-A3EE-4052-90F2-AD2A3798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29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2ABAC-0C9C-4D99-8E62-6DC2A913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D9513C-68B2-4AC0-8C13-039158E0A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32C9EB-8434-498B-AE35-4E191D85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93771-E717-4589-A63E-8ADBAB71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36D64F-7B49-409F-8090-A2C0B53F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0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3BF5F-EF3E-4456-9A2E-6AAF6876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DD96B0-CC11-4613-AF2C-D2D7D407C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3E2AD7-4BC4-4351-A023-41454FD8F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6643EF-32ED-4693-82F0-4753165CC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8CD7B8-1330-4E32-ACED-D421E782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76C846-9D91-46C6-BE30-2CD4DA69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05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B5A50-9F90-43FF-AA80-D9E17D9E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DA73E7-93B5-4833-B6E6-73E6607B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220388A-16B8-46CD-B3FC-F3EF0E642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B376A32-8D58-4437-8666-CDA2D940C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CF41AE5-BBD2-4CE9-A01D-070DD1FB5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F403725-925A-4586-9517-0323D0B91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163BEF-A960-49FE-8DA6-9561FBC6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D3FB46A-3975-4433-B1FA-982725D9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22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3AC72-C8F6-42DB-A40A-80AE49E7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1109733-CC48-4A15-871D-13C1F896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3F23F0-B709-402B-9AF4-8FE97C12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7C81722-032C-4A39-9085-ABBBCB16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99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44BABA-433C-4635-BAEF-84AB43CD2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78B379E-EAA9-4ADC-BA1D-8BD319CB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CAB3C0-87FF-47D3-B09B-4B1D2A61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84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489DCC-A579-46FB-BCB1-8F32E3C9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C2D120-2B6F-45B3-97B4-ABDC30CB8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91E5CF-B36E-4C6A-BDD8-8DF118628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DA1988-E1D8-49FF-94E5-CB1CA61D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0A37F3-CAA0-4BF5-AD72-CCA0C478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D84A4A-3857-40AA-BA94-9D8248C8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8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1E8CA3-05E4-408C-BD27-81F35397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3E2957C-A7D1-4159-9471-F3DC62A2D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443E56-7F63-4B13-B7E6-50469C99D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ABC3D7-2793-4AC4-88BC-146CDCD2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94C8EE-BD48-4D71-8B4D-B2BBC101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3E108F-87FB-42A8-9BA1-E61F138E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10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799B87-2950-4EF8-B34D-2C7B7CCC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244B2B-01EC-40AD-BD10-2C76A9C57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BE6C02-8227-42F3-9F2F-39423BAEB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E45BA-DEAC-487E-BE13-5B2A8022F5FB}" type="datetimeFigureOut">
              <a:rPr lang="it-IT" smtClean="0"/>
              <a:t>12/06/2023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7B8176-C7B3-4FA3-982D-44B3B9B74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406F19-322C-4D1F-86B4-B37A12E90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AD6DD-C151-41D3-8DBF-FB94D264BF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95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cielo, pianta, persona&#10;&#10;Descrizione generata automaticamente">
            <a:extLst>
              <a:ext uri="{FF2B5EF4-FFF2-40B4-BE49-F238E27FC236}">
                <a16:creationId xmlns:a16="http://schemas.microsoft.com/office/drawing/2014/main" id="{031D780F-AC88-7BAE-4B7D-A19CB51589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" y="0"/>
            <a:ext cx="12159276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33410" y="5345833"/>
            <a:ext cx="2875903" cy="1512167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A26CABE-E1C1-4127-8449-DB018F92ABBD}"/>
              </a:ext>
            </a:extLst>
          </p:cNvPr>
          <p:cNvSpPr txBox="1"/>
          <p:nvPr/>
        </p:nvSpPr>
        <p:spPr>
          <a:xfrm>
            <a:off x="11672111" y="1132114"/>
            <a:ext cx="738664" cy="572588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endParaRPr lang="it-IT" dirty="0">
              <a:solidFill>
                <a:schemeClr val="bg1"/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2BB74A-25E1-4E13-B10C-7532F66B2832}"/>
              </a:ext>
            </a:extLst>
          </p:cNvPr>
          <p:cNvSpPr txBox="1"/>
          <p:nvPr/>
        </p:nvSpPr>
        <p:spPr>
          <a:xfrm>
            <a:off x="11711643" y="-7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Mozambico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957A53-12C4-4776-A7FD-234A2658A5BB}"/>
              </a:ext>
            </a:extLst>
          </p:cNvPr>
          <p:cNvSpPr txBox="1"/>
          <p:nvPr/>
        </p:nvSpPr>
        <p:spPr>
          <a:xfrm rot="16200000">
            <a:off x="5546880" y="-2117881"/>
            <a:ext cx="615553" cy="11709316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ASeS – Agricoltori Solidarietà e Sviluppo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cielo, agricoltura, nuvola&#10;&#10;Descrizione generata automaticamente">
            <a:extLst>
              <a:ext uri="{FF2B5EF4-FFF2-40B4-BE49-F238E27FC236}">
                <a16:creationId xmlns:a16="http://schemas.microsoft.com/office/drawing/2014/main" id="{999C26F9-891F-E4C6-AD27-3C2A6224CB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-19251"/>
            <a:ext cx="12193408" cy="6877251"/>
          </a:xfrm>
          <a:prstGeom prst="rect">
            <a:avLst/>
          </a:prstGeom>
        </p:spPr>
      </p:pic>
      <p:pic>
        <p:nvPicPr>
          <p:cNvPr id="6" name="Picture 4" descr="MANO.png">
            <a:extLst>
              <a:ext uri="{FF2B5EF4-FFF2-40B4-BE49-F238E27FC236}">
                <a16:creationId xmlns:a16="http://schemas.microsoft.com/office/drawing/2014/main" id="{82377EE7-9CB2-40D9-87E1-3995CCAA7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10" y="1987421"/>
            <a:ext cx="1441579" cy="144157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88E840-9ACC-46C0-9D74-5829616C47A5}"/>
              </a:ext>
            </a:extLst>
          </p:cNvPr>
          <p:cNvSpPr txBox="1"/>
          <p:nvPr/>
        </p:nvSpPr>
        <p:spPr>
          <a:xfrm>
            <a:off x="595746" y="3818481"/>
            <a:ext cx="10546080" cy="1891287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Mitigare gli effetti dei cambiamenti climatici, investendo in nuove tecnologie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 l’agricoltura biologica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Supporto alle istituzioni locali per lo sviluppo di un piano di gestione integrata della fascia costiera del distretto di </a:t>
            </a: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Marracuene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09CCAA-436B-4904-82ED-E092B6DD5FA7}"/>
              </a:ext>
            </a:extLst>
          </p:cNvPr>
          <p:cNvSpPr txBox="1"/>
          <p:nvPr/>
        </p:nvSpPr>
        <p:spPr>
          <a:xfrm>
            <a:off x="11748105" y="-19251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Ambiente</a:t>
            </a:r>
          </a:p>
        </p:txBody>
      </p:sp>
    </p:spTree>
    <p:extLst>
      <p:ext uri="{BB962C8B-B14F-4D97-AF65-F5344CB8AC3E}">
        <p14:creationId xmlns:p14="http://schemas.microsoft.com/office/powerpoint/2010/main" val="2811239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salto, Attività ricreative all'aperto, avventura&#10;&#10;Descrizione generata automaticamente">
            <a:extLst>
              <a:ext uri="{FF2B5EF4-FFF2-40B4-BE49-F238E27FC236}">
                <a16:creationId xmlns:a16="http://schemas.microsoft.com/office/drawing/2014/main" id="{4B145012-6EAF-66EB-D3C7-7D4FD64D0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 b="19696"/>
          <a:stretch/>
        </p:blipFill>
        <p:spPr>
          <a:xfrm rot="10800000">
            <a:off x="9621" y="0"/>
            <a:ext cx="12192003" cy="6858000"/>
          </a:xfrm>
          <a:prstGeom prst="rect">
            <a:avLst/>
          </a:prstGeom>
        </p:spPr>
      </p:pic>
      <p:pic>
        <p:nvPicPr>
          <p:cNvPr id="7" name="Picture 6" descr="22.png">
            <a:extLst>
              <a:ext uri="{FF2B5EF4-FFF2-40B4-BE49-F238E27FC236}">
                <a16:creationId xmlns:a16="http://schemas.microsoft.com/office/drawing/2014/main" id="{22944174-B870-49F5-96F8-C73C48078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09" y="1987415"/>
            <a:ext cx="1441579" cy="144157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7954E8-CC66-4990-A80D-ECF1684D1EDF}"/>
              </a:ext>
            </a:extLst>
          </p:cNvPr>
          <p:cNvSpPr txBox="1"/>
          <p:nvPr/>
        </p:nvSpPr>
        <p:spPr>
          <a:xfrm>
            <a:off x="524535" y="3938804"/>
            <a:ext cx="10467516" cy="1891287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Formazioni e accompagnamento tecnico agli agricoltori locali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Aumentare la produzione agricola e le iniziative di trasformazione alimentare generatrici di reddito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Promozione di orti domestici per incentivare l’agricoltura sociale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C9E77E-9F4C-4B99-A173-3E864544414A}"/>
              </a:ext>
            </a:extLst>
          </p:cNvPr>
          <p:cNvSpPr txBox="1"/>
          <p:nvPr/>
        </p:nvSpPr>
        <p:spPr>
          <a:xfrm>
            <a:off x="11732216" y="-6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Agricoltura</a:t>
            </a:r>
          </a:p>
        </p:txBody>
      </p:sp>
    </p:spTree>
    <p:extLst>
      <p:ext uri="{BB962C8B-B14F-4D97-AF65-F5344CB8AC3E}">
        <p14:creationId xmlns:p14="http://schemas.microsoft.com/office/powerpoint/2010/main" val="170102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vestiti, albero, erba&#10;&#10;Descrizione generata automaticamente">
            <a:extLst>
              <a:ext uri="{FF2B5EF4-FFF2-40B4-BE49-F238E27FC236}">
                <a16:creationId xmlns:a16="http://schemas.microsoft.com/office/drawing/2014/main" id="{BF29E15C-C9FF-4061-D35C-8E29207C13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4EF8AC-0FB4-4E6D-9E44-603C58EC2A7B}"/>
              </a:ext>
            </a:extLst>
          </p:cNvPr>
          <p:cNvSpPr txBox="1"/>
          <p:nvPr/>
        </p:nvSpPr>
        <p:spPr>
          <a:xfrm>
            <a:off x="11724910" y="-1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Mozambico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0DE0AC-AA2B-4564-8A72-14B3741F3D64}"/>
              </a:ext>
            </a:extLst>
          </p:cNvPr>
          <p:cNvSpPr txBox="1"/>
          <p:nvPr/>
        </p:nvSpPr>
        <p:spPr>
          <a:xfrm rot="16200000">
            <a:off x="5557392" y="-2122966"/>
            <a:ext cx="615553" cy="11719486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ASeS – Agricoltori Solidarietà e Sviluppo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377E210-B5DB-49F9-BD65-24DE130C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43584" y="5345833"/>
            <a:ext cx="2875903" cy="1512167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823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aria aperta, cielo, pianta, suolo&#10;&#10;Descrizione generata automaticamente">
            <a:extLst>
              <a:ext uri="{FF2B5EF4-FFF2-40B4-BE49-F238E27FC236}">
                <a16:creationId xmlns:a16="http://schemas.microsoft.com/office/drawing/2014/main" id="{9A580F6B-1D64-0B6A-445D-3929DDFBFF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59276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A16930-F813-41E0-8C4F-8ABA39910FFB}"/>
              </a:ext>
            </a:extLst>
          </p:cNvPr>
          <p:cNvSpPr txBox="1"/>
          <p:nvPr/>
        </p:nvSpPr>
        <p:spPr>
          <a:xfrm>
            <a:off x="11713973" y="0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Mozambico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6AFF24-F220-4439-AD22-DB5B15505D0C}"/>
              </a:ext>
            </a:extLst>
          </p:cNvPr>
          <p:cNvSpPr txBox="1"/>
          <p:nvPr/>
        </p:nvSpPr>
        <p:spPr>
          <a:xfrm rot="16200000">
            <a:off x="5549210" y="-2120211"/>
            <a:ext cx="615553" cy="11713976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                                                     Presenti nella Provincia di Maputo e di </a:t>
            </a:r>
            <a:r>
              <a:rPr lang="it-IT" sz="2800" dirty="0" err="1">
                <a:solidFill>
                  <a:schemeClr val="bg1"/>
                </a:solidFill>
              </a:rPr>
              <a:t>Sofala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4C94424-0567-4B14-97EA-FCEA67BF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34" y="561037"/>
            <a:ext cx="3622690" cy="5735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C25A308-2017-4B2D-A8EE-C466940C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9888" y="5345833"/>
            <a:ext cx="2875903" cy="1512167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28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stiti, persona, aria aperta, albero&#10;&#10;Descrizione generata automaticamente">
            <a:extLst>
              <a:ext uri="{FF2B5EF4-FFF2-40B4-BE49-F238E27FC236}">
                <a16:creationId xmlns:a16="http://schemas.microsoft.com/office/drawing/2014/main" id="{B8C4AF3D-A769-F506-0172-1EE7A8AE94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59276" cy="6858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40746D0-B5F6-4E7E-92CC-F438DE988E60}"/>
              </a:ext>
            </a:extLst>
          </p:cNvPr>
          <p:cNvSpPr txBox="1"/>
          <p:nvPr/>
        </p:nvSpPr>
        <p:spPr>
          <a:xfrm>
            <a:off x="11734800" y="0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Attività 2022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55E3E6-582F-4328-A4F1-790207D10F6F}"/>
              </a:ext>
            </a:extLst>
          </p:cNvPr>
          <p:cNvSpPr txBox="1"/>
          <p:nvPr/>
        </p:nvSpPr>
        <p:spPr>
          <a:xfrm>
            <a:off x="2364581" y="2200275"/>
            <a:ext cx="7136607" cy="1384995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en-US" dirty="0">
                <a:sym typeface="Arial" charset="0"/>
              </a:rPr>
              <a:t>PROGETTO: “</a:t>
            </a:r>
            <a:r>
              <a:rPr lang="it-IT" altLang="en-US" dirty="0">
                <a:sym typeface="Arial" charset="0"/>
              </a:rPr>
              <a:t>SOSTEGNO ALIMENTARE E NUTRIZIONALE ALLE FAMIGLIE VULNERABILI DI XINAVANE</a:t>
            </a:r>
            <a:r>
              <a:rPr lang="en-US" altLang="en-US" dirty="0">
                <a:sym typeface="Arial" charset="0"/>
              </a:rPr>
              <a:t> - 2022”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CD75EB8-5046-4570-A8AF-A41FC7261E18}"/>
              </a:ext>
            </a:extLst>
          </p:cNvPr>
          <p:cNvSpPr txBox="1"/>
          <p:nvPr/>
        </p:nvSpPr>
        <p:spPr>
          <a:xfrm rot="10800000" flipV="1">
            <a:off x="374468" y="4495195"/>
            <a:ext cx="10946673" cy="1323439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Migliorata la capacità produttiva attraverso l'aumento e la diversificazione della produzione locale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Migliorata la capacità organizzativa e la presa di decisione di gruppo delle madri produttrici di alimenti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Sensibilizzare sugli effetti della malnutrizione dei bambini e sul ruolo della donna nelle famiglie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B082384-5996-49B7-9EA2-0E3EB02BCA70}"/>
              </a:ext>
            </a:extLst>
          </p:cNvPr>
          <p:cNvSpPr txBox="1"/>
          <p:nvPr/>
        </p:nvSpPr>
        <p:spPr>
          <a:xfrm rot="16200000">
            <a:off x="5634334" y="-5390426"/>
            <a:ext cx="461665" cy="11730334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sz="1800" b="0" i="1" dirty="0"/>
              <a:t>PROVINCIA DI MAPUTO, distretto di Manhiça – Ospedale di </a:t>
            </a:r>
            <a:r>
              <a:rPr lang="it-IT" sz="1800" b="0" i="1" dirty="0" err="1"/>
              <a:t>Xinavane</a:t>
            </a:r>
            <a:endParaRPr lang="it-IT" sz="1800" b="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53C871F-3A75-A443-5DD2-3A2B1B9A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78"/>
            <a:ext cx="12192000" cy="687615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7DBBB4F-0705-473E-9AE1-BC790343805E}"/>
              </a:ext>
            </a:extLst>
          </p:cNvPr>
          <p:cNvSpPr txBox="1"/>
          <p:nvPr/>
        </p:nvSpPr>
        <p:spPr>
          <a:xfrm rot="10800000" flipV="1">
            <a:off x="4832541" y="3493989"/>
            <a:ext cx="6889310" cy="3170099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REALIZZATE</a:t>
            </a:r>
          </a:p>
          <a:p>
            <a:pPr algn="ctr"/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Consegna di materiali agricoli ed equipaggiamenti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Consegna di 11.389 Kg di prodotti freschi alle beneficiarie e alla struttura dell’ospedale di Xinavane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 in agricoltura organica (compostaggio)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Consegna di sementi e talee per un totale di 225,7 kg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Realizzazione di tre pozzi artigianali per l'irrigazione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 in tecniche di trasformazione e conservazione 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 e sensibilizzazione in igiene e nutrizione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AFEB87-B97D-4C4F-9A38-AE0E1A9D9F7E}"/>
              </a:ext>
            </a:extLst>
          </p:cNvPr>
          <p:cNvSpPr txBox="1"/>
          <p:nvPr/>
        </p:nvSpPr>
        <p:spPr>
          <a:xfrm>
            <a:off x="0" y="1174208"/>
            <a:ext cx="4968551" cy="1938992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buFont typeface="Wingdings" panose="05000000000000000000" pitchFamily="2" charset="2"/>
              <a:buChar char="§"/>
              <a:defRPr sz="2000" kern="50">
                <a:solidFill>
                  <a:schemeClr val="lt1"/>
                </a:solidFill>
                <a:ea typeface="Lucida Sans Unicode" panose="020B0602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BENEFICIARI COINVOLTI</a:t>
            </a:r>
          </a:p>
          <a:p>
            <a:pPr marL="0" indent="0" algn="ctr">
              <a:buNone/>
            </a:pPr>
            <a:endParaRPr lang="it-IT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marL="0" indent="0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210 donne e giovani agricoltori</a:t>
            </a:r>
          </a:p>
          <a:p>
            <a:pPr marL="0" indent="0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25 tra personale sanitario e tecnici istituzioni locali</a:t>
            </a:r>
          </a:p>
          <a:p>
            <a:pPr marL="0" indent="0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La comunità di </a:t>
            </a:r>
            <a:r>
              <a:rPr lang="it-IT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Xinavane</a:t>
            </a: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8.000 persone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90CFCD2-92D4-4C93-A9C4-9B7C99391BFE}"/>
              </a:ext>
            </a:extLst>
          </p:cNvPr>
          <p:cNvSpPr txBox="1"/>
          <p:nvPr/>
        </p:nvSpPr>
        <p:spPr>
          <a:xfrm rot="16200000">
            <a:off x="5647284" y="-5437484"/>
            <a:ext cx="461665" cy="11756233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sz="1800" b="0" i="1" dirty="0"/>
              <a:t>PROVINCIA DI MAPUTO, distretto di Manhiça – Ospedale di </a:t>
            </a:r>
            <a:r>
              <a:rPr lang="it-IT" sz="1800" b="0" i="1" dirty="0" err="1"/>
              <a:t>Xinavane</a:t>
            </a:r>
            <a:endParaRPr lang="it-IT" sz="1800" b="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8CA3D0-3D6D-7717-CE7A-C2B0B0F4D3B4}"/>
              </a:ext>
            </a:extLst>
          </p:cNvPr>
          <p:cNvSpPr txBox="1"/>
          <p:nvPr/>
        </p:nvSpPr>
        <p:spPr>
          <a:xfrm>
            <a:off x="11734800" y="0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Attività 2022</a:t>
            </a:r>
          </a:p>
        </p:txBody>
      </p:sp>
    </p:spTree>
    <p:extLst>
      <p:ext uri="{BB962C8B-B14F-4D97-AF65-F5344CB8AC3E}">
        <p14:creationId xmlns:p14="http://schemas.microsoft.com/office/powerpoint/2010/main" val="1394573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aria aperta, vestiti, persona, cielo&#10;&#10;Descrizione generata automaticamente">
            <a:extLst>
              <a:ext uri="{FF2B5EF4-FFF2-40B4-BE49-F238E27FC236}">
                <a16:creationId xmlns:a16="http://schemas.microsoft.com/office/drawing/2014/main" id="{A23F735B-A0FD-B364-29B0-2EE09903F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6893" r="79" b="18695"/>
          <a:stretch/>
        </p:blipFill>
        <p:spPr>
          <a:xfrm>
            <a:off x="-9625" y="9626"/>
            <a:ext cx="12230445" cy="685800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913A48EC-5C1A-4ACF-960E-A905537246EF}"/>
              </a:ext>
            </a:extLst>
          </p:cNvPr>
          <p:cNvSpPr/>
          <p:nvPr/>
        </p:nvSpPr>
        <p:spPr>
          <a:xfrm>
            <a:off x="11775483" y="0"/>
            <a:ext cx="461665" cy="6858004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Attività 2022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D3B85C2-1AE4-411F-9C6B-19BF91840D3F}"/>
              </a:ext>
            </a:extLst>
          </p:cNvPr>
          <p:cNvSpPr txBox="1"/>
          <p:nvPr/>
        </p:nvSpPr>
        <p:spPr>
          <a:xfrm rot="16200000">
            <a:off x="5656909" y="-5321065"/>
            <a:ext cx="461665" cy="11775483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sz="1800" b="0" i="1" dirty="0"/>
              <a:t>PROVINCIA DI MAPUTO, distretto di Manhiça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722" y="1726309"/>
            <a:ext cx="10789921" cy="954107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dirty="0"/>
              <a:t>PROGETTO:  </a:t>
            </a:r>
            <a:r>
              <a:rPr lang="it-IT" sz="2800" dirty="0"/>
              <a:t>TRASFORMA (Ospedale rurale di Xinavane centro di promozione agricola e nutrizionale)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722" y="3429000"/>
            <a:ext cx="10789921" cy="2862322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/>
              <a:t>Contribuire allo sviluppo agricolo, alla sicurezza alimentare e alla nutrizione del distretto di Manhiça concentrandosi sul rafforzamento della filiera agroalimentare e dei servizi sanitari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/>
              <a:t>Focus sui piccoli agricoltori, valorizzando il ruolo e le competenze delle donne, scommettendo sulla trasformazione degli alimenti come elemento di sviluppo economico, emancipazione sociale e resilienza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/>
              <a:t>Promozione di un modello basato su tecniche di agricoltura di conservazione per aumentare il numero di piccoli agricoltori che si dedicano all’agricoltura sostenibile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/>
              <a:t>Investimento in produzioni mirate al miglioramento qualitativo e quantitativo della trasformazione alimentare e al consumo responsabile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vestiti, persona, erba&#10;&#10;Descrizione generata automaticamente">
            <a:extLst>
              <a:ext uri="{FF2B5EF4-FFF2-40B4-BE49-F238E27FC236}">
                <a16:creationId xmlns:a16="http://schemas.microsoft.com/office/drawing/2014/main" id="{5914F86E-2C32-470D-1723-AF82B6DD4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" b="17042"/>
          <a:stretch/>
        </p:blipFill>
        <p:spPr>
          <a:xfrm>
            <a:off x="-4465" y="-1"/>
            <a:ext cx="12196465" cy="685800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7DBBB4F-0705-473E-9AE1-BC790343805E}"/>
              </a:ext>
            </a:extLst>
          </p:cNvPr>
          <p:cNvSpPr txBox="1"/>
          <p:nvPr/>
        </p:nvSpPr>
        <p:spPr>
          <a:xfrm rot="10800000" flipV="1">
            <a:off x="4832541" y="4109542"/>
            <a:ext cx="6889310" cy="1938992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REALIZZATE</a:t>
            </a:r>
          </a:p>
          <a:p>
            <a:pPr algn="ctr"/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Diffusione delle informazioni sul progetto TRASFORMA a livello comunitario e istituzionale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 istituzionali e di partenariato per l’avvio delle attività di progetto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AFEB87-B97D-4C4F-9A38-AE0E1A9D9F7E}"/>
              </a:ext>
            </a:extLst>
          </p:cNvPr>
          <p:cNvSpPr txBox="1"/>
          <p:nvPr/>
        </p:nvSpPr>
        <p:spPr>
          <a:xfrm>
            <a:off x="-4465" y="1093332"/>
            <a:ext cx="4968551" cy="2246769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buFont typeface="Wingdings" panose="05000000000000000000" pitchFamily="2" charset="2"/>
              <a:buChar char="§"/>
              <a:defRPr sz="2000" kern="50">
                <a:solidFill>
                  <a:schemeClr val="lt1"/>
                </a:solidFill>
                <a:ea typeface="Lucida Sans Unicode" panose="020B0602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BENEFICIARI COINVOLTI</a:t>
            </a:r>
          </a:p>
          <a:p>
            <a:pPr marL="0" indent="0" algn="ctr">
              <a:buNone/>
            </a:pPr>
            <a:endParaRPr lang="it-IT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marL="0" indent="0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1200 donne e giovani produttori locali</a:t>
            </a:r>
          </a:p>
          <a:p>
            <a:pPr marL="0" indent="0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51 tra personale sanitario, tecnici istituzioni locali e punti focali comunitari</a:t>
            </a:r>
          </a:p>
          <a:p>
            <a:pPr marL="0" indent="0">
              <a:buNone/>
            </a:pPr>
            <a:r>
              <a:rPr lang="it-IT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1500 ascoltatori della radio comunitaria di Xinavane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8CA3D0-3D6D-7717-CE7A-C2B0B0F4D3B4}"/>
              </a:ext>
            </a:extLst>
          </p:cNvPr>
          <p:cNvSpPr txBox="1"/>
          <p:nvPr/>
        </p:nvSpPr>
        <p:spPr>
          <a:xfrm>
            <a:off x="11734800" y="0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Attività 2022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13B8B4-83FA-D20D-49D4-402457AA881D}"/>
              </a:ext>
            </a:extLst>
          </p:cNvPr>
          <p:cNvSpPr txBox="1"/>
          <p:nvPr/>
        </p:nvSpPr>
        <p:spPr>
          <a:xfrm rot="16200000">
            <a:off x="5647284" y="-5245794"/>
            <a:ext cx="461665" cy="11756233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sz="1800" b="0" i="1" dirty="0"/>
              <a:t>PROVINCIA DI MAPUTO, distretto di Manhiça </a:t>
            </a:r>
          </a:p>
        </p:txBody>
      </p:sp>
    </p:spTree>
    <p:extLst>
      <p:ext uri="{BB962C8B-B14F-4D97-AF65-F5344CB8AC3E}">
        <p14:creationId xmlns:p14="http://schemas.microsoft.com/office/powerpoint/2010/main" val="233470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albero, cielo, Pianta da seme&#10;&#10;Descrizione generata automaticamente">
            <a:extLst>
              <a:ext uri="{FF2B5EF4-FFF2-40B4-BE49-F238E27FC236}">
                <a16:creationId xmlns:a16="http://schemas.microsoft.com/office/drawing/2014/main" id="{A5873B48-9397-E0F0-5127-5986570087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59276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27666" y="517496"/>
            <a:ext cx="4402071" cy="1384995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charset="0"/>
              </a:rPr>
              <a:t>GLI OBIETTIVI DI ASeS PER IL 2023 SI FOCALIZZANO SU 4 AREE TEMATICHE</a:t>
            </a:r>
          </a:p>
        </p:txBody>
      </p:sp>
      <p:pic>
        <p:nvPicPr>
          <p:cNvPr id="5" name="Picture 4" descr="MAN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86" y="3356991"/>
            <a:ext cx="1441579" cy="144157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7" name="Picture 6" descr="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109" y="3356990"/>
            <a:ext cx="1441579" cy="144157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8" name="Picture 7" descr="Presentazione Bilancio ASES (2)nz-cg_Pagina_8_Immagine_00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63" y="3356990"/>
            <a:ext cx="1441579" cy="144157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5" name="Rectangle 101">
            <a:extLst>
              <a:ext uri="{FF2B5EF4-FFF2-40B4-BE49-F238E27FC236}">
                <a16:creationId xmlns:a16="http://schemas.microsoft.com/office/drawing/2014/main" id="{A4D0E755-63FF-4A20-9E3C-993CB1DF4B0B}"/>
              </a:ext>
            </a:extLst>
          </p:cNvPr>
          <p:cNvSpPr/>
          <p:nvPr/>
        </p:nvSpPr>
        <p:spPr bwMode="auto">
          <a:xfrm>
            <a:off x="962526" y="4848402"/>
            <a:ext cx="2420781" cy="707886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PISCICOLTURA /  PESCA ARTIGIANALE</a:t>
            </a:r>
          </a:p>
        </p:txBody>
      </p:sp>
      <p:sp>
        <p:nvSpPr>
          <p:cNvPr id="33" name="Rectangle 101">
            <a:extLst>
              <a:ext uri="{FF2B5EF4-FFF2-40B4-BE49-F238E27FC236}">
                <a16:creationId xmlns:a16="http://schemas.microsoft.com/office/drawing/2014/main" id="{A4D0E755-63FF-4A20-9E3C-993CB1DF4B0B}"/>
              </a:ext>
            </a:extLst>
          </p:cNvPr>
          <p:cNvSpPr/>
          <p:nvPr/>
        </p:nvSpPr>
        <p:spPr bwMode="auto">
          <a:xfrm>
            <a:off x="3800782" y="4848402"/>
            <a:ext cx="1910445" cy="707886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PROGETTI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SOCIO-SANITARI</a:t>
            </a:r>
          </a:p>
        </p:txBody>
      </p:sp>
      <p:sp>
        <p:nvSpPr>
          <p:cNvPr id="34" name="Rectangle 101">
            <a:extLst>
              <a:ext uri="{FF2B5EF4-FFF2-40B4-BE49-F238E27FC236}">
                <a16:creationId xmlns:a16="http://schemas.microsoft.com/office/drawing/2014/main" id="{A4D0E755-63FF-4A20-9E3C-993CB1DF4B0B}"/>
              </a:ext>
            </a:extLst>
          </p:cNvPr>
          <p:cNvSpPr/>
          <p:nvPr/>
        </p:nvSpPr>
        <p:spPr bwMode="auto">
          <a:xfrm>
            <a:off x="6128702" y="4847422"/>
            <a:ext cx="1763148" cy="707886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PROTEZIONE AMBIENTALE</a:t>
            </a:r>
          </a:p>
        </p:txBody>
      </p:sp>
      <p:sp>
        <p:nvSpPr>
          <p:cNvPr id="35" name="Rectangle 101">
            <a:extLst>
              <a:ext uri="{FF2B5EF4-FFF2-40B4-BE49-F238E27FC236}">
                <a16:creationId xmlns:a16="http://schemas.microsoft.com/office/drawing/2014/main" id="{A4D0E755-63FF-4A20-9E3C-993CB1DF4B0B}"/>
              </a:ext>
            </a:extLst>
          </p:cNvPr>
          <p:cNvSpPr/>
          <p:nvPr/>
        </p:nvSpPr>
        <p:spPr bwMode="auto">
          <a:xfrm>
            <a:off x="8309325" y="4847422"/>
            <a:ext cx="1763148" cy="707886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AGRICOLTURA SOCIALE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6BCA3B-D54E-4504-B43F-6C468A54FDEC}"/>
              </a:ext>
            </a:extLst>
          </p:cNvPr>
          <p:cNvSpPr txBox="1"/>
          <p:nvPr/>
        </p:nvSpPr>
        <p:spPr>
          <a:xfrm>
            <a:off x="11730335" y="0"/>
            <a:ext cx="461665" cy="6858000"/>
          </a:xfrm>
          <a:prstGeom prst="rect">
            <a:avLst/>
          </a:prstGeom>
          <a:solidFill>
            <a:srgbClr val="AA854D">
              <a:alpha val="75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Settori d’intervento</a:t>
            </a:r>
          </a:p>
        </p:txBody>
      </p:sp>
      <p:pic>
        <p:nvPicPr>
          <p:cNvPr id="11" name="Immagine 10" descr="Immagine che contiene pesce, clipart, creatività, illustrazione&#10;&#10;Descrizione generata automaticamente">
            <a:extLst>
              <a:ext uri="{FF2B5EF4-FFF2-40B4-BE49-F238E27FC236}">
                <a16:creationId xmlns:a16="http://schemas.microsoft.com/office/drawing/2014/main" id="{2B5B9431-AE8D-3771-DFC3-0DAC1D251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62" y="3429000"/>
            <a:ext cx="1181501" cy="11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0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cielo, persone, acqua&#10;&#10;Descrizione generata automaticamente">
            <a:extLst>
              <a:ext uri="{FF2B5EF4-FFF2-40B4-BE49-F238E27FC236}">
                <a16:creationId xmlns:a16="http://schemas.microsoft.com/office/drawing/2014/main" id="{7FA001DD-94E9-E80D-BF9F-6493CDDC99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13"/>
            <a:ext cx="12228022" cy="684137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24DA56F-1F5B-4BC6-9437-4317D2D45138}"/>
              </a:ext>
            </a:extLst>
          </p:cNvPr>
          <p:cNvSpPr/>
          <p:nvPr/>
        </p:nvSpPr>
        <p:spPr>
          <a:xfrm>
            <a:off x="11737571" y="0"/>
            <a:ext cx="495994" cy="6858000"/>
          </a:xfrm>
          <a:prstGeom prst="rect">
            <a:avLst/>
          </a:prstGeom>
          <a:solidFill>
            <a:srgbClr val="AA854D"/>
          </a:solidFill>
          <a:ln>
            <a:solidFill>
              <a:srgbClr val="AA8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4152F2-5718-4A61-B0E3-D87961C29BD6}"/>
              </a:ext>
            </a:extLst>
          </p:cNvPr>
          <p:cNvSpPr txBox="1"/>
          <p:nvPr/>
        </p:nvSpPr>
        <p:spPr>
          <a:xfrm rot="10800000" flipV="1">
            <a:off x="669769" y="3988278"/>
            <a:ext cx="10398035" cy="1429622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generatrici di reddito legate allo sfruttamento sostenibile delle risorse naturali marine Rafforzamento integrato del settore della pesca con la creazione di unità di trasformazione e conservazione del pesce e promozione dell'acquacoltura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85B1CB-4864-43B3-9802-D01F3BD322E6}"/>
              </a:ext>
            </a:extLst>
          </p:cNvPr>
          <p:cNvSpPr txBox="1"/>
          <p:nvPr/>
        </p:nvSpPr>
        <p:spPr>
          <a:xfrm>
            <a:off x="11766357" y="8313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Piscicoltura/Pesca artigianale</a:t>
            </a:r>
          </a:p>
        </p:txBody>
      </p:sp>
      <p:pic>
        <p:nvPicPr>
          <p:cNvPr id="3" name="Immagine 2" descr="Immagine che contiene pesce, clipart, creatività, illustrazione&#10;&#10;Descrizione generata automaticamente">
            <a:extLst>
              <a:ext uri="{FF2B5EF4-FFF2-40B4-BE49-F238E27FC236}">
                <a16:creationId xmlns:a16="http://schemas.microsoft.com/office/drawing/2014/main" id="{98C65F87-C636-ECD6-9DD8-133344921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61" y="2122356"/>
            <a:ext cx="1181501" cy="11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8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vestiti, persona, erba&#10;&#10;Descrizione generata automaticamente">
            <a:extLst>
              <a:ext uri="{FF2B5EF4-FFF2-40B4-BE49-F238E27FC236}">
                <a16:creationId xmlns:a16="http://schemas.microsoft.com/office/drawing/2014/main" id="{E6E23169-0095-6DD3-7AB6-807E654ADA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59276" cy="6858000"/>
          </a:xfrm>
          <a:prstGeom prst="rect">
            <a:avLst/>
          </a:prstGeom>
        </p:spPr>
      </p:pic>
      <p:pic>
        <p:nvPicPr>
          <p:cNvPr id="8" name="Picture 7" descr="Presentazione Bilancio ASES (2)nz-cg_Pagina_8_Immagine_00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10" y="2088765"/>
            <a:ext cx="1441579" cy="144157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56CA1A3-2DC4-4AD4-B3D8-A8EA4A7BC196}"/>
              </a:ext>
            </a:extLst>
          </p:cNvPr>
          <p:cNvSpPr txBox="1"/>
          <p:nvPr/>
        </p:nvSpPr>
        <p:spPr>
          <a:xfrm>
            <a:off x="598827" y="3918857"/>
            <a:ext cx="10284824" cy="2215991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 la semina di varietà di prodotti locali altamente nutritivi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Sensibilizzare sugli effetti della malnutrizione dei bambini e sul ruolo della donna nelle famiglie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Sostenere la qualità del Piano di Sviluppo del Sistema Sanitario Nazionale e delle loro risorse umane migliorandone il funzionamento a livello decentrato</a:t>
            </a:r>
          </a:p>
          <a:p>
            <a:pPr lvl="0" rtl="0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C9E77E-9F4C-4B99-A173-3E864544414A}"/>
              </a:ext>
            </a:extLst>
          </p:cNvPr>
          <p:cNvSpPr txBox="1"/>
          <p:nvPr/>
        </p:nvSpPr>
        <p:spPr>
          <a:xfrm>
            <a:off x="11713972" y="0"/>
            <a:ext cx="461665" cy="6858000"/>
          </a:xfrm>
          <a:prstGeom prst="rect">
            <a:avLst/>
          </a:prstGeom>
          <a:solidFill>
            <a:srgbClr val="AA854D">
              <a:alpha val="50000"/>
            </a:srgbClr>
          </a:solidFill>
          <a:ln>
            <a:solidFill>
              <a:srgbClr val="AA8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Salute</a:t>
            </a:r>
          </a:p>
        </p:txBody>
      </p:sp>
    </p:spTree>
    <p:extLst>
      <p:ext uri="{BB962C8B-B14F-4D97-AF65-F5344CB8AC3E}">
        <p14:creationId xmlns:p14="http://schemas.microsoft.com/office/powerpoint/2010/main" val="2777152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551</Words>
  <Application>Microsoft Office PowerPoint</Application>
  <PresentationFormat>Widescreen</PresentationFormat>
  <Paragraphs>79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ASeS Mozambico</dc:creator>
  <cp:lastModifiedBy>Daniele Gallo</cp:lastModifiedBy>
  <cp:revision>21</cp:revision>
  <dcterms:created xsi:type="dcterms:W3CDTF">2021-01-29T12:03:35Z</dcterms:created>
  <dcterms:modified xsi:type="dcterms:W3CDTF">2023-06-12T11:08:22Z</dcterms:modified>
</cp:coreProperties>
</file>